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5" r:id="rId3"/>
    <p:sldId id="300" r:id="rId4"/>
    <p:sldId id="273" r:id="rId5"/>
    <p:sldId id="294" r:id="rId6"/>
    <p:sldId id="275" r:id="rId7"/>
    <p:sldId id="277" r:id="rId8"/>
    <p:sldId id="278" r:id="rId9"/>
    <p:sldId id="279" r:id="rId10"/>
    <p:sldId id="280" r:id="rId11"/>
    <p:sldId id="281" r:id="rId12"/>
    <p:sldId id="282" r:id="rId13"/>
    <p:sldId id="283" r:id="rId14"/>
    <p:sldId id="285" r:id="rId15"/>
    <p:sldId id="286" r:id="rId16"/>
    <p:sldId id="287" r:id="rId17"/>
    <p:sldId id="288" r:id="rId18"/>
    <p:sldId id="289" r:id="rId19"/>
    <p:sldId id="290" r:id="rId20"/>
    <p:sldId id="291" r:id="rId21"/>
    <p:sldId id="293" r:id="rId22"/>
    <p:sldId id="296" r:id="rId23"/>
    <p:sldId id="298" r:id="rId24"/>
    <p:sldId id="297" r:id="rId25"/>
    <p:sldId id="292"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4E2"/>
    <a:srgbClr val="4BACC6"/>
    <a:srgbClr val="F5C7F5"/>
    <a:srgbClr val="C5E4ED"/>
    <a:srgbClr val="685DAB"/>
    <a:srgbClr val="5767B4"/>
    <a:srgbClr val="5185B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91" autoAdjust="0"/>
  </p:normalViewPr>
  <p:slideViewPr>
    <p:cSldViewPr>
      <p:cViewPr varScale="1">
        <p:scale>
          <a:sx n="117" d="100"/>
          <a:sy n="117" d="100"/>
        </p:scale>
        <p:origin x="114" y="6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sz="1400" b="1" dirty="0" smtClean="0">
                <a:latin typeface="Century Gothic" panose="020B0502020202020204" pitchFamily="34" charset="0"/>
              </a:rPr>
              <a:t>CHIP Food Security</a:t>
            </a:r>
            <a:r>
              <a:rPr lang="en-US" sz="1400" b="1" baseline="0" dirty="0" smtClean="0">
                <a:latin typeface="Century Gothic" panose="020B0502020202020204" pitchFamily="34" charset="0"/>
              </a:rPr>
              <a:t> </a:t>
            </a:r>
            <a:r>
              <a:rPr lang="en-US" sz="1400" b="1" dirty="0">
                <a:latin typeface="Century Gothic" panose="020B0502020202020204" pitchFamily="34" charset="0"/>
              </a:rPr>
              <a:t>Objective Status, 2016</a:t>
            </a:r>
          </a:p>
        </c:rich>
      </c:tx>
      <c:overlay val="0"/>
    </c:title>
    <c:autoTitleDeleted val="0"/>
    <c:plotArea>
      <c:layout/>
      <c:pieChart>
        <c:varyColors val="1"/>
        <c:ser>
          <c:idx val="0"/>
          <c:order val="0"/>
          <c:tx>
            <c:strRef>
              <c:f>Sheet1!$B$1</c:f>
              <c:strCache>
                <c:ptCount val="1"/>
                <c:pt idx="0">
                  <c:v>CHIP Objectives</c:v>
                </c:pt>
              </c:strCache>
            </c:strRef>
          </c:tx>
          <c:dPt>
            <c:idx val="0"/>
            <c:bubble3D val="0"/>
            <c:spPr>
              <a:solidFill>
                <a:srgbClr val="00B050"/>
              </a:solidFill>
            </c:spPr>
          </c:dPt>
          <c:dPt>
            <c:idx val="1"/>
            <c:bubble3D val="0"/>
            <c:spPr>
              <a:solidFill>
                <a:srgbClr val="FFC000"/>
              </a:solidFill>
            </c:spPr>
          </c:dPt>
          <c:dPt>
            <c:idx val="2"/>
            <c:bubble3D val="0"/>
            <c:spPr>
              <a:solidFill>
                <a:srgbClr val="C00000"/>
              </a:solidFill>
            </c:spPr>
          </c:dPt>
          <c:dPt>
            <c:idx val="3"/>
            <c:bubble3D val="0"/>
            <c:spPr>
              <a:noFill/>
              <a:ln>
                <a:solidFill>
                  <a:schemeClr val="tx1"/>
                </a:solidFill>
              </a:ln>
            </c:spPr>
          </c:dPt>
          <c:dLbls>
            <c:dLbl>
              <c:idx val="3"/>
              <c:tx>
                <c:rich>
                  <a:bodyPr/>
                  <a:lstStyle/>
                  <a:p>
                    <a:r>
                      <a:rPr lang="en-US" dirty="0">
                        <a:solidFill>
                          <a:schemeClr val="tx1"/>
                        </a:solidFill>
                      </a:rPr>
                      <a:t>9%</a:t>
                    </a:r>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Met/Exceeded Target</c:v>
                </c:pt>
                <c:pt idx="1">
                  <c:v>Progress Toward Target</c:v>
                </c:pt>
                <c:pt idx="2">
                  <c:v>Did Not Meet Target</c:v>
                </c:pt>
                <c:pt idx="3">
                  <c:v>No Data</c:v>
                </c:pt>
              </c:strCache>
            </c:strRef>
          </c:cat>
          <c:val>
            <c:numRef>
              <c:f>Sheet1!$B$2:$B$5</c:f>
              <c:numCache>
                <c:formatCode>0%</c:formatCode>
                <c:ptCount val="4"/>
                <c:pt idx="0">
                  <c:v>0.16666666666666666</c:v>
                </c:pt>
                <c:pt idx="1">
                  <c:v>0.5</c:v>
                </c:pt>
                <c:pt idx="2">
                  <c:v>0.16666666666666666</c:v>
                </c:pt>
                <c:pt idx="3">
                  <c:v>0.16666666666666666</c:v>
                </c:pt>
              </c:numCache>
            </c:numRef>
          </c:val>
        </c:ser>
        <c:dLbls>
          <c:dLblPos val="inEnd"/>
          <c:showLegendKey val="0"/>
          <c:showVal val="1"/>
          <c:showCatName val="0"/>
          <c:showSerName val="0"/>
          <c:showPercent val="0"/>
          <c:showBubbleSize val="0"/>
          <c:showLeaderLines val="1"/>
        </c:dLbls>
        <c:firstSliceAng val="0"/>
      </c:pieChart>
    </c:plotArea>
    <c:legend>
      <c:legendPos val="r"/>
      <c:overlay val="0"/>
      <c:txPr>
        <a:bodyPr/>
        <a:lstStyle/>
        <a:p>
          <a:pPr>
            <a:defRPr b="1"/>
          </a:pPr>
          <a:endParaRPr lang="en-US"/>
        </a:p>
      </c:txPr>
    </c:legend>
    <c:plotVisOnly val="1"/>
    <c:dispBlanksAs val="gap"/>
    <c:showDLblsOverMax val="0"/>
  </c:chart>
  <c:spPr>
    <a:solidFill>
      <a:prstClr val="white">
        <a:alpha val="75000"/>
      </a:prstClr>
    </a:solid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sz="1400" b="1" dirty="0">
                <a:latin typeface="Century Gothic" panose="020B0502020202020204" pitchFamily="34" charset="0"/>
              </a:rPr>
              <a:t>CHIP </a:t>
            </a:r>
            <a:r>
              <a:rPr lang="en-US" sz="1400" b="1" dirty="0" smtClean="0">
                <a:latin typeface="Century Gothic" panose="020B0502020202020204" pitchFamily="34" charset="0"/>
              </a:rPr>
              <a:t>Food Security Strategy </a:t>
            </a:r>
            <a:r>
              <a:rPr lang="en-US" sz="1400" b="1" dirty="0">
                <a:latin typeface="Century Gothic" panose="020B0502020202020204" pitchFamily="34" charset="0"/>
              </a:rPr>
              <a:t>Status, 2016</a:t>
            </a:r>
          </a:p>
        </c:rich>
      </c:tx>
      <c:overlay val="0"/>
    </c:title>
    <c:autoTitleDeleted val="0"/>
    <c:plotArea>
      <c:layout/>
      <c:pieChart>
        <c:varyColors val="1"/>
        <c:ser>
          <c:idx val="0"/>
          <c:order val="0"/>
          <c:tx>
            <c:strRef>
              <c:f>Sheet1!$B$1</c:f>
              <c:strCache>
                <c:ptCount val="1"/>
                <c:pt idx="0">
                  <c:v>CHIP Objectives</c:v>
                </c:pt>
              </c:strCache>
            </c:strRef>
          </c:tx>
          <c:dPt>
            <c:idx val="0"/>
            <c:bubble3D val="0"/>
            <c:spPr>
              <a:solidFill>
                <a:srgbClr val="00B050"/>
              </a:solidFill>
            </c:spPr>
          </c:dPt>
          <c:dPt>
            <c:idx val="1"/>
            <c:bubble3D val="0"/>
            <c:spPr>
              <a:solidFill>
                <a:srgbClr val="FFC000"/>
              </a:solidFill>
            </c:spPr>
          </c:dPt>
          <c:dPt>
            <c:idx val="2"/>
            <c:bubble3D val="0"/>
            <c:spPr>
              <a:solidFill>
                <a:srgbClr val="C00000"/>
              </a:solidFill>
            </c:spPr>
          </c:dPt>
          <c:dPt>
            <c:idx val="3"/>
            <c:bubble3D val="0"/>
            <c:spPr>
              <a:noFill/>
              <a:ln>
                <a:solidFill>
                  <a:schemeClr val="tx1"/>
                </a:solidFill>
              </a:ln>
            </c:spPr>
          </c:dPt>
          <c:dLbls>
            <c:dLbl>
              <c:idx val="3"/>
              <c:tx>
                <c:rich>
                  <a:bodyPr/>
                  <a:lstStyle/>
                  <a:p>
                    <a:r>
                      <a:rPr lang="en-US" dirty="0">
                        <a:solidFill>
                          <a:schemeClr val="tx1"/>
                        </a:solidFill>
                      </a:rPr>
                      <a:t>5%</a:t>
                    </a:r>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Met/Exceeded Target</c:v>
                </c:pt>
                <c:pt idx="1">
                  <c:v>Progress Toward Target</c:v>
                </c:pt>
                <c:pt idx="2">
                  <c:v>Did Not Meet Target</c:v>
                </c:pt>
                <c:pt idx="3">
                  <c:v>No Data</c:v>
                </c:pt>
              </c:strCache>
            </c:strRef>
          </c:cat>
          <c:val>
            <c:numRef>
              <c:f>Sheet1!$B$2:$B$5</c:f>
              <c:numCache>
                <c:formatCode>0%</c:formatCode>
                <c:ptCount val="4"/>
                <c:pt idx="0">
                  <c:v>0.3</c:v>
                </c:pt>
                <c:pt idx="1">
                  <c:v>0</c:v>
                </c:pt>
                <c:pt idx="2">
                  <c:v>0.4</c:v>
                </c:pt>
                <c:pt idx="3">
                  <c:v>0.3</c:v>
                </c:pt>
              </c:numCache>
            </c:numRef>
          </c:val>
        </c:ser>
        <c:dLbls>
          <c:dLblPos val="inEnd"/>
          <c:showLegendKey val="0"/>
          <c:showVal val="1"/>
          <c:showCatName val="0"/>
          <c:showSerName val="0"/>
          <c:showPercent val="0"/>
          <c:showBubbleSize val="0"/>
          <c:showLeaderLines val="1"/>
        </c:dLbls>
        <c:firstSliceAng val="0"/>
      </c:pieChart>
    </c:plotArea>
    <c:legend>
      <c:legendPos val="r"/>
      <c:overlay val="0"/>
      <c:txPr>
        <a:bodyPr/>
        <a:lstStyle/>
        <a:p>
          <a:pPr>
            <a:defRPr b="1"/>
          </a:pPr>
          <a:endParaRPr lang="en-US"/>
        </a:p>
      </c:txPr>
    </c:legend>
    <c:plotVisOnly val="1"/>
    <c:dispBlanksAs val="gap"/>
    <c:showDLblsOverMax val="0"/>
  </c:chart>
  <c:spPr>
    <a:solidFill>
      <a:prstClr val="white">
        <a:alpha val="75000"/>
      </a:prstClr>
    </a:solidFill>
    <a:ln>
      <a:noFill/>
    </a:ln>
  </c:spPr>
  <c:externalData r:id="rId1">
    <c:autoUpdate val="0"/>
  </c:externalData>
</c:chartSpace>
</file>

<file path=ppt/diagrams/_rels/data8.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8B131-6834-4C9A-B88C-78A210ADDE0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DDDF3B7B-B8D3-43EA-A49A-E569C154B0D0}">
      <dgm:prSet phldrT="[Text]"/>
      <dgm:spPr/>
      <dgm:t>
        <a:bodyPr/>
        <a:lstStyle/>
        <a:p>
          <a:r>
            <a:rPr lang="en-US" dirty="0" smtClean="0"/>
            <a:t>Common Agenda</a:t>
          </a:r>
          <a:endParaRPr lang="en-US" dirty="0"/>
        </a:p>
      </dgm:t>
    </dgm:pt>
    <dgm:pt modelId="{65E5668D-CA0A-430D-B76F-C8BCFDF9D054}" type="parTrans" cxnId="{9ABF1EB5-82AD-4B55-B01D-3B382310D0A5}">
      <dgm:prSet/>
      <dgm:spPr/>
      <dgm:t>
        <a:bodyPr/>
        <a:lstStyle/>
        <a:p>
          <a:endParaRPr lang="en-US"/>
        </a:p>
      </dgm:t>
    </dgm:pt>
    <dgm:pt modelId="{A23BE972-D6C2-4ECE-91B5-A7709D81D2F9}" type="sibTrans" cxnId="{9ABF1EB5-82AD-4B55-B01D-3B382310D0A5}">
      <dgm:prSet/>
      <dgm:spPr/>
      <dgm:t>
        <a:bodyPr/>
        <a:lstStyle/>
        <a:p>
          <a:endParaRPr lang="en-US"/>
        </a:p>
      </dgm:t>
    </dgm:pt>
    <dgm:pt modelId="{59573556-45A7-4638-9A51-E91AD60A346A}">
      <dgm:prSet phldrT="[Text]"/>
      <dgm:spPr/>
      <dgm:t>
        <a:bodyPr/>
        <a:lstStyle/>
        <a:p>
          <a:r>
            <a:rPr lang="en-US" b="1" dirty="0" smtClean="0"/>
            <a:t>Common understanding </a:t>
          </a:r>
          <a:r>
            <a:rPr lang="en-US" dirty="0" smtClean="0"/>
            <a:t>of the problem</a:t>
          </a:r>
          <a:endParaRPr lang="en-US" dirty="0"/>
        </a:p>
      </dgm:t>
    </dgm:pt>
    <dgm:pt modelId="{571B368F-2618-4E59-A2A4-1906ED19C7B0}" type="parTrans" cxnId="{8EB25F20-F72C-44D2-9F82-D1DB8DDA2E45}">
      <dgm:prSet/>
      <dgm:spPr/>
      <dgm:t>
        <a:bodyPr/>
        <a:lstStyle/>
        <a:p>
          <a:endParaRPr lang="en-US"/>
        </a:p>
      </dgm:t>
    </dgm:pt>
    <dgm:pt modelId="{221D9A3B-3843-43F0-B936-25350E67D8C8}" type="sibTrans" cxnId="{8EB25F20-F72C-44D2-9F82-D1DB8DDA2E45}">
      <dgm:prSet/>
      <dgm:spPr/>
      <dgm:t>
        <a:bodyPr/>
        <a:lstStyle/>
        <a:p>
          <a:endParaRPr lang="en-US"/>
        </a:p>
      </dgm:t>
    </dgm:pt>
    <dgm:pt modelId="{456DA5BB-63F1-47AF-8262-4F93648A1F78}">
      <dgm:prSet phldrT="[Text]"/>
      <dgm:spPr/>
      <dgm:t>
        <a:bodyPr/>
        <a:lstStyle/>
        <a:p>
          <a:r>
            <a:rPr lang="en-US" b="1" dirty="0" smtClean="0"/>
            <a:t>Shared vision </a:t>
          </a:r>
          <a:r>
            <a:rPr lang="en-US" dirty="0" smtClean="0"/>
            <a:t>for change</a:t>
          </a:r>
          <a:endParaRPr lang="en-US" dirty="0"/>
        </a:p>
      </dgm:t>
    </dgm:pt>
    <dgm:pt modelId="{210D1958-8D2C-4BF3-890B-995DA845534B}" type="parTrans" cxnId="{F879A4C0-47EA-4694-869C-57B29507CB2D}">
      <dgm:prSet/>
      <dgm:spPr/>
      <dgm:t>
        <a:bodyPr/>
        <a:lstStyle/>
        <a:p>
          <a:endParaRPr lang="en-US"/>
        </a:p>
      </dgm:t>
    </dgm:pt>
    <dgm:pt modelId="{AD5812FD-2229-4779-8528-63522641D49A}" type="sibTrans" cxnId="{F879A4C0-47EA-4694-869C-57B29507CB2D}">
      <dgm:prSet/>
      <dgm:spPr/>
      <dgm:t>
        <a:bodyPr/>
        <a:lstStyle/>
        <a:p>
          <a:endParaRPr lang="en-US"/>
        </a:p>
      </dgm:t>
    </dgm:pt>
    <dgm:pt modelId="{C3CF8750-847E-45C8-834A-C194041AF460}">
      <dgm:prSet phldrT="[Text]"/>
      <dgm:spPr>
        <a:solidFill>
          <a:srgbClr val="685DAB"/>
        </a:solidFill>
      </dgm:spPr>
      <dgm:t>
        <a:bodyPr/>
        <a:lstStyle/>
        <a:p>
          <a:r>
            <a:rPr lang="en-US" dirty="0" smtClean="0"/>
            <a:t>Shared Measurement</a:t>
          </a:r>
          <a:endParaRPr lang="en-US" dirty="0"/>
        </a:p>
      </dgm:t>
    </dgm:pt>
    <dgm:pt modelId="{6E81FB94-EF8A-4FCD-8C17-F740B7E9607E}" type="parTrans" cxnId="{EC1DCA07-CD3C-4672-B591-89EE64E06684}">
      <dgm:prSet/>
      <dgm:spPr/>
      <dgm:t>
        <a:bodyPr/>
        <a:lstStyle/>
        <a:p>
          <a:endParaRPr lang="en-US"/>
        </a:p>
      </dgm:t>
    </dgm:pt>
    <dgm:pt modelId="{D04E878A-4113-4DB7-B561-84328C836A7F}" type="sibTrans" cxnId="{EC1DCA07-CD3C-4672-B591-89EE64E06684}">
      <dgm:prSet/>
      <dgm:spPr/>
      <dgm:t>
        <a:bodyPr/>
        <a:lstStyle/>
        <a:p>
          <a:endParaRPr lang="en-US"/>
        </a:p>
      </dgm:t>
    </dgm:pt>
    <dgm:pt modelId="{D4AD8E97-9D4B-4BE5-A4C2-AAD28F0C8934}">
      <dgm:prSet phldrT="[Text]"/>
      <dgm:spPr/>
      <dgm:t>
        <a:bodyPr/>
        <a:lstStyle/>
        <a:p>
          <a:r>
            <a:rPr lang="en-US" b="1" dirty="0" smtClean="0"/>
            <a:t>Collecting data </a:t>
          </a:r>
          <a:r>
            <a:rPr lang="en-US" dirty="0" smtClean="0"/>
            <a:t>and </a:t>
          </a:r>
          <a:r>
            <a:rPr lang="en-US" b="1" dirty="0" smtClean="0"/>
            <a:t>measuring results</a:t>
          </a:r>
          <a:endParaRPr lang="en-US" b="1" dirty="0"/>
        </a:p>
      </dgm:t>
    </dgm:pt>
    <dgm:pt modelId="{0C270C0F-F829-40F1-86E6-D9B6E239F690}" type="parTrans" cxnId="{B522C5C7-D291-4B54-80F3-8C0A0D3E5203}">
      <dgm:prSet/>
      <dgm:spPr/>
      <dgm:t>
        <a:bodyPr/>
        <a:lstStyle/>
        <a:p>
          <a:endParaRPr lang="en-US"/>
        </a:p>
      </dgm:t>
    </dgm:pt>
    <dgm:pt modelId="{456587C5-E67B-4F43-ACCD-35A313C32472}" type="sibTrans" cxnId="{B522C5C7-D291-4B54-80F3-8C0A0D3E5203}">
      <dgm:prSet/>
      <dgm:spPr/>
      <dgm:t>
        <a:bodyPr/>
        <a:lstStyle/>
        <a:p>
          <a:endParaRPr lang="en-US"/>
        </a:p>
      </dgm:t>
    </dgm:pt>
    <dgm:pt modelId="{9E0F04A2-AF3C-4C5E-9364-E49915C5AE5E}">
      <dgm:prSet phldrT="[Text]"/>
      <dgm:spPr/>
      <dgm:t>
        <a:bodyPr/>
        <a:lstStyle/>
        <a:p>
          <a:r>
            <a:rPr lang="en-US" dirty="0" smtClean="0"/>
            <a:t>Focus on </a:t>
          </a:r>
          <a:r>
            <a:rPr lang="en-US" b="1" dirty="0" smtClean="0"/>
            <a:t>performance management</a:t>
          </a:r>
          <a:endParaRPr lang="en-US" b="1" dirty="0"/>
        </a:p>
      </dgm:t>
    </dgm:pt>
    <dgm:pt modelId="{47CC0330-C048-4145-A4F0-9133105DC27E}" type="parTrans" cxnId="{FAA4E09D-349D-41B8-B5AD-E72EAE5AF127}">
      <dgm:prSet/>
      <dgm:spPr/>
      <dgm:t>
        <a:bodyPr/>
        <a:lstStyle/>
        <a:p>
          <a:endParaRPr lang="en-US"/>
        </a:p>
      </dgm:t>
    </dgm:pt>
    <dgm:pt modelId="{AE529FD3-75A2-4883-8E96-EF4437B006AB}" type="sibTrans" cxnId="{FAA4E09D-349D-41B8-B5AD-E72EAE5AF127}">
      <dgm:prSet/>
      <dgm:spPr/>
      <dgm:t>
        <a:bodyPr/>
        <a:lstStyle/>
        <a:p>
          <a:endParaRPr lang="en-US"/>
        </a:p>
      </dgm:t>
    </dgm:pt>
    <dgm:pt modelId="{00A107A3-D644-436B-B40B-7A778D36589C}">
      <dgm:prSet phldrT="[Text]"/>
      <dgm:spPr>
        <a:solidFill>
          <a:srgbClr val="5767B4"/>
        </a:solidFill>
      </dgm:spPr>
      <dgm:t>
        <a:bodyPr/>
        <a:lstStyle/>
        <a:p>
          <a:r>
            <a:rPr lang="en-US" dirty="0" smtClean="0"/>
            <a:t>Mutually Reinforcing Activities</a:t>
          </a:r>
          <a:endParaRPr lang="en-US" dirty="0"/>
        </a:p>
      </dgm:t>
    </dgm:pt>
    <dgm:pt modelId="{A644AD11-C737-4EB5-84BF-85100AE4DBD2}" type="parTrans" cxnId="{22813394-C2CD-40DF-ABC2-FF2101E63D03}">
      <dgm:prSet/>
      <dgm:spPr/>
      <dgm:t>
        <a:bodyPr/>
        <a:lstStyle/>
        <a:p>
          <a:endParaRPr lang="en-US"/>
        </a:p>
      </dgm:t>
    </dgm:pt>
    <dgm:pt modelId="{968542CA-0C91-4286-8DDF-8713AE8FE3D3}" type="sibTrans" cxnId="{22813394-C2CD-40DF-ABC2-FF2101E63D03}">
      <dgm:prSet/>
      <dgm:spPr/>
      <dgm:t>
        <a:bodyPr/>
        <a:lstStyle/>
        <a:p>
          <a:endParaRPr lang="en-US"/>
        </a:p>
      </dgm:t>
    </dgm:pt>
    <dgm:pt modelId="{9BBCA75B-548E-4AA1-9054-46BA2E4CAED5}">
      <dgm:prSet phldrT="[Text]"/>
      <dgm:spPr/>
      <dgm:t>
        <a:bodyPr/>
        <a:lstStyle/>
        <a:p>
          <a:r>
            <a:rPr lang="en-US" b="1" dirty="0" smtClean="0"/>
            <a:t>Differentiated approaches</a:t>
          </a:r>
          <a:endParaRPr lang="en-US" b="1" dirty="0"/>
        </a:p>
      </dgm:t>
    </dgm:pt>
    <dgm:pt modelId="{668D4D9E-106D-4EA5-8128-D5A9586BDED3}" type="parTrans" cxnId="{D2E330F1-BEAE-4595-B55F-12FB100A0F90}">
      <dgm:prSet/>
      <dgm:spPr/>
      <dgm:t>
        <a:bodyPr/>
        <a:lstStyle/>
        <a:p>
          <a:endParaRPr lang="en-US"/>
        </a:p>
      </dgm:t>
    </dgm:pt>
    <dgm:pt modelId="{E87904A4-4BA6-4FAF-A955-3116216E376F}" type="sibTrans" cxnId="{D2E330F1-BEAE-4595-B55F-12FB100A0F90}">
      <dgm:prSet/>
      <dgm:spPr/>
      <dgm:t>
        <a:bodyPr/>
        <a:lstStyle/>
        <a:p>
          <a:endParaRPr lang="en-US"/>
        </a:p>
      </dgm:t>
    </dgm:pt>
    <dgm:pt modelId="{1E5580A8-7E83-4D3E-9B35-1558323610D3}">
      <dgm:prSet phldrT="[Text]"/>
      <dgm:spPr/>
      <dgm:t>
        <a:bodyPr/>
        <a:lstStyle/>
        <a:p>
          <a:r>
            <a:rPr lang="en-US" dirty="0" smtClean="0"/>
            <a:t>Willingness to </a:t>
          </a:r>
          <a:r>
            <a:rPr lang="en-US" b="1" dirty="0" smtClean="0"/>
            <a:t>adapt individual activities</a:t>
          </a:r>
          <a:endParaRPr lang="en-US" b="1" dirty="0"/>
        </a:p>
      </dgm:t>
    </dgm:pt>
    <dgm:pt modelId="{ACF83E1B-4FD7-41EB-958E-C185115E0480}" type="parTrans" cxnId="{C3A28D73-F6F5-48BE-AB3C-587A58A10D87}">
      <dgm:prSet/>
      <dgm:spPr/>
      <dgm:t>
        <a:bodyPr/>
        <a:lstStyle/>
        <a:p>
          <a:endParaRPr lang="en-US"/>
        </a:p>
      </dgm:t>
    </dgm:pt>
    <dgm:pt modelId="{4884D5F0-00D8-47C2-A79D-15D6CABEBDE5}" type="sibTrans" cxnId="{C3A28D73-F6F5-48BE-AB3C-587A58A10D87}">
      <dgm:prSet/>
      <dgm:spPr/>
      <dgm:t>
        <a:bodyPr/>
        <a:lstStyle/>
        <a:p>
          <a:endParaRPr lang="en-US"/>
        </a:p>
      </dgm:t>
    </dgm:pt>
    <dgm:pt modelId="{48B16FDD-AA22-4D11-9EA1-7C6E663B9E07}">
      <dgm:prSet phldrT="[Text]"/>
      <dgm:spPr>
        <a:solidFill>
          <a:srgbClr val="5185BD"/>
        </a:solidFill>
      </dgm:spPr>
      <dgm:t>
        <a:bodyPr/>
        <a:lstStyle/>
        <a:p>
          <a:r>
            <a:rPr lang="en-US" dirty="0" smtClean="0"/>
            <a:t>Continuous Communication</a:t>
          </a:r>
          <a:endParaRPr lang="en-US" dirty="0"/>
        </a:p>
      </dgm:t>
    </dgm:pt>
    <dgm:pt modelId="{CB89BA20-187E-4B0B-B5A0-72101FB3A70A}" type="parTrans" cxnId="{23CC6C16-946E-44F2-ACA3-00172E3FB20F}">
      <dgm:prSet/>
      <dgm:spPr/>
      <dgm:t>
        <a:bodyPr/>
        <a:lstStyle/>
        <a:p>
          <a:endParaRPr lang="en-US"/>
        </a:p>
      </dgm:t>
    </dgm:pt>
    <dgm:pt modelId="{78F8B4DA-4FCB-4865-B3C1-46DE45FDB39D}" type="sibTrans" cxnId="{23CC6C16-946E-44F2-ACA3-00172E3FB20F}">
      <dgm:prSet/>
      <dgm:spPr/>
      <dgm:t>
        <a:bodyPr/>
        <a:lstStyle/>
        <a:p>
          <a:endParaRPr lang="en-US"/>
        </a:p>
      </dgm:t>
    </dgm:pt>
    <dgm:pt modelId="{E0EE8416-8D30-4B8C-A74A-69A5DE6674F2}">
      <dgm:prSet phldrT="[Text]"/>
      <dgm:spPr>
        <a:solidFill>
          <a:srgbClr val="4BACC6"/>
        </a:solidFill>
      </dgm:spPr>
      <dgm:t>
        <a:bodyPr/>
        <a:lstStyle/>
        <a:p>
          <a:r>
            <a:rPr lang="en-US" dirty="0" smtClean="0"/>
            <a:t>Backbone Support</a:t>
          </a:r>
          <a:endParaRPr lang="en-US" dirty="0"/>
        </a:p>
      </dgm:t>
    </dgm:pt>
    <dgm:pt modelId="{3FEB5C4B-A37E-4F5B-B827-13A581E067E9}" type="parTrans" cxnId="{96ADCFE3-EF03-4C9C-9E9C-109D7E3AE714}">
      <dgm:prSet/>
      <dgm:spPr/>
      <dgm:t>
        <a:bodyPr/>
        <a:lstStyle/>
        <a:p>
          <a:endParaRPr lang="en-US"/>
        </a:p>
      </dgm:t>
    </dgm:pt>
    <dgm:pt modelId="{A5324B9F-3A1C-4FAD-AC82-AF9249571D7E}" type="sibTrans" cxnId="{96ADCFE3-EF03-4C9C-9E9C-109D7E3AE714}">
      <dgm:prSet/>
      <dgm:spPr/>
      <dgm:t>
        <a:bodyPr/>
        <a:lstStyle/>
        <a:p>
          <a:endParaRPr lang="en-US"/>
        </a:p>
      </dgm:t>
    </dgm:pt>
    <dgm:pt modelId="{3EB9B19C-7F47-4BAD-981A-9799EB4BE06C}">
      <dgm:prSet phldrT="[Text]"/>
      <dgm:spPr/>
      <dgm:t>
        <a:bodyPr/>
        <a:lstStyle/>
        <a:p>
          <a:r>
            <a:rPr lang="en-US" b="1" dirty="0" smtClean="0"/>
            <a:t>Shared accountability</a:t>
          </a:r>
          <a:endParaRPr lang="en-US" b="1" dirty="0"/>
        </a:p>
      </dgm:t>
    </dgm:pt>
    <dgm:pt modelId="{D127DF8F-CDD2-4C01-BBD6-488E48F668DD}" type="parTrans" cxnId="{EAB5A119-4F50-41DB-8E1E-B6A4C0C295B8}">
      <dgm:prSet/>
      <dgm:spPr/>
      <dgm:t>
        <a:bodyPr/>
        <a:lstStyle/>
        <a:p>
          <a:endParaRPr lang="en-US"/>
        </a:p>
      </dgm:t>
    </dgm:pt>
    <dgm:pt modelId="{0897D30C-1E8A-4CF0-81A7-22F6BBC7145A}" type="sibTrans" cxnId="{EAB5A119-4F50-41DB-8E1E-B6A4C0C295B8}">
      <dgm:prSet/>
      <dgm:spPr/>
      <dgm:t>
        <a:bodyPr/>
        <a:lstStyle/>
        <a:p>
          <a:endParaRPr lang="en-US"/>
        </a:p>
      </dgm:t>
    </dgm:pt>
    <dgm:pt modelId="{2AEEE056-E1E6-4F33-935F-423FF6D66CA1}">
      <dgm:prSet phldrT="[Text]"/>
      <dgm:spPr/>
      <dgm:t>
        <a:bodyPr/>
        <a:lstStyle/>
        <a:p>
          <a:r>
            <a:rPr lang="en-US" b="1" dirty="0" smtClean="0"/>
            <a:t>Coordination</a:t>
          </a:r>
          <a:r>
            <a:rPr lang="en-US" dirty="0" smtClean="0"/>
            <a:t> through joint plan of action</a:t>
          </a:r>
          <a:endParaRPr lang="en-US" dirty="0"/>
        </a:p>
      </dgm:t>
    </dgm:pt>
    <dgm:pt modelId="{D64DB8FA-59F9-419E-9DF1-DE7D06BAEF08}" type="parTrans" cxnId="{7CDA9613-024A-41E5-80FE-95612DE24365}">
      <dgm:prSet/>
      <dgm:spPr/>
      <dgm:t>
        <a:bodyPr/>
        <a:lstStyle/>
        <a:p>
          <a:endParaRPr lang="en-US"/>
        </a:p>
      </dgm:t>
    </dgm:pt>
    <dgm:pt modelId="{54D727AB-D207-45D9-89DB-490916799F2D}" type="sibTrans" cxnId="{7CDA9613-024A-41E5-80FE-95612DE24365}">
      <dgm:prSet/>
      <dgm:spPr/>
      <dgm:t>
        <a:bodyPr/>
        <a:lstStyle/>
        <a:p>
          <a:endParaRPr lang="en-US"/>
        </a:p>
      </dgm:t>
    </dgm:pt>
    <dgm:pt modelId="{2855DD29-65ED-4311-B6D2-0015B83FC03E}">
      <dgm:prSet phldrT="[Text]"/>
      <dgm:spPr/>
      <dgm:t>
        <a:bodyPr/>
        <a:lstStyle/>
        <a:p>
          <a:r>
            <a:rPr lang="en-US" b="1" dirty="0" smtClean="0"/>
            <a:t>Consistent</a:t>
          </a:r>
          <a:r>
            <a:rPr lang="en-US" dirty="0" smtClean="0"/>
            <a:t> and </a:t>
          </a:r>
          <a:r>
            <a:rPr lang="en-US" b="1" dirty="0" smtClean="0"/>
            <a:t>open communication</a:t>
          </a:r>
          <a:endParaRPr lang="en-US" b="1" dirty="0"/>
        </a:p>
      </dgm:t>
    </dgm:pt>
    <dgm:pt modelId="{545E7923-6193-4F52-97CB-EF7AF19E98B3}" type="parTrans" cxnId="{CEA43626-5802-4319-8FF2-6E553DBC0637}">
      <dgm:prSet/>
      <dgm:spPr/>
      <dgm:t>
        <a:bodyPr/>
        <a:lstStyle/>
        <a:p>
          <a:endParaRPr lang="en-US"/>
        </a:p>
      </dgm:t>
    </dgm:pt>
    <dgm:pt modelId="{7269A137-8B07-4A7A-8896-D6E39329A225}" type="sibTrans" cxnId="{CEA43626-5802-4319-8FF2-6E553DBC0637}">
      <dgm:prSet/>
      <dgm:spPr/>
      <dgm:t>
        <a:bodyPr/>
        <a:lstStyle/>
        <a:p>
          <a:endParaRPr lang="en-US"/>
        </a:p>
      </dgm:t>
    </dgm:pt>
    <dgm:pt modelId="{299C7E62-E989-4F5E-A2D2-A0E2CDC82F4B}">
      <dgm:prSet phldrT="[Text]"/>
      <dgm:spPr/>
      <dgm:t>
        <a:bodyPr/>
        <a:lstStyle/>
        <a:p>
          <a:r>
            <a:rPr lang="en-US" dirty="0" smtClean="0"/>
            <a:t>Focus on </a:t>
          </a:r>
          <a:r>
            <a:rPr lang="en-US" b="1" dirty="0" smtClean="0"/>
            <a:t>building trust</a:t>
          </a:r>
          <a:endParaRPr lang="en-US" b="1" dirty="0"/>
        </a:p>
      </dgm:t>
    </dgm:pt>
    <dgm:pt modelId="{B7057162-2190-4959-941C-0B0C747A4531}" type="parTrans" cxnId="{01917076-DBD1-4180-844A-A740252A8747}">
      <dgm:prSet/>
      <dgm:spPr/>
      <dgm:t>
        <a:bodyPr/>
        <a:lstStyle/>
        <a:p>
          <a:endParaRPr lang="en-US"/>
        </a:p>
      </dgm:t>
    </dgm:pt>
    <dgm:pt modelId="{0FFD78C4-FD1E-42B8-8C8E-C2D0CE95B0F7}" type="sibTrans" cxnId="{01917076-DBD1-4180-844A-A740252A8747}">
      <dgm:prSet/>
      <dgm:spPr/>
      <dgm:t>
        <a:bodyPr/>
        <a:lstStyle/>
        <a:p>
          <a:endParaRPr lang="en-US"/>
        </a:p>
      </dgm:t>
    </dgm:pt>
    <dgm:pt modelId="{11AFF223-919A-4C70-8333-ECD6C2F78CA0}">
      <dgm:prSet phldrT="[Text]"/>
      <dgm:spPr/>
      <dgm:t>
        <a:bodyPr/>
        <a:lstStyle/>
        <a:p>
          <a:r>
            <a:rPr lang="en-US" dirty="0" smtClean="0"/>
            <a:t>Separate organization(s) with </a:t>
          </a:r>
          <a:r>
            <a:rPr lang="en-US" b="1" dirty="0" smtClean="0"/>
            <a:t>staff</a:t>
          </a:r>
          <a:endParaRPr lang="en-US" b="1" dirty="0"/>
        </a:p>
      </dgm:t>
    </dgm:pt>
    <dgm:pt modelId="{C143D5B5-4140-4336-8984-7C133A7310F9}" type="parTrans" cxnId="{B1FD13E4-EADB-4112-827F-B1F76733B985}">
      <dgm:prSet/>
      <dgm:spPr/>
      <dgm:t>
        <a:bodyPr/>
        <a:lstStyle/>
        <a:p>
          <a:endParaRPr lang="en-US"/>
        </a:p>
      </dgm:t>
    </dgm:pt>
    <dgm:pt modelId="{411C0737-ADB2-4E92-B3A2-4911269444D0}" type="sibTrans" cxnId="{B1FD13E4-EADB-4112-827F-B1F76733B985}">
      <dgm:prSet/>
      <dgm:spPr/>
      <dgm:t>
        <a:bodyPr/>
        <a:lstStyle/>
        <a:p>
          <a:endParaRPr lang="en-US"/>
        </a:p>
      </dgm:t>
    </dgm:pt>
    <dgm:pt modelId="{C95F4244-AEAD-44F4-A88D-E34E879602F2}">
      <dgm:prSet phldrT="[Text]"/>
      <dgm:spPr/>
      <dgm:t>
        <a:bodyPr/>
        <a:lstStyle/>
        <a:p>
          <a:r>
            <a:rPr lang="en-US" dirty="0" smtClean="0"/>
            <a:t>Resources and skills to </a:t>
          </a:r>
          <a:r>
            <a:rPr lang="en-US" b="1" dirty="0" smtClean="0"/>
            <a:t>convene </a:t>
          </a:r>
          <a:r>
            <a:rPr lang="en-US" dirty="0" smtClean="0"/>
            <a:t>and </a:t>
          </a:r>
          <a:r>
            <a:rPr lang="en-US" b="1" dirty="0" smtClean="0"/>
            <a:t>coordinate </a:t>
          </a:r>
          <a:r>
            <a:rPr lang="en-US" dirty="0" smtClean="0"/>
            <a:t>participating organizations</a:t>
          </a:r>
          <a:endParaRPr lang="en-US" dirty="0"/>
        </a:p>
      </dgm:t>
    </dgm:pt>
    <dgm:pt modelId="{FB5FC4E4-E9D3-4942-82A8-E41F7EAAB6CE}" type="parTrans" cxnId="{C0D8FA10-6F82-4714-B19B-AAC6EF654DEB}">
      <dgm:prSet/>
      <dgm:spPr/>
      <dgm:t>
        <a:bodyPr/>
        <a:lstStyle/>
        <a:p>
          <a:endParaRPr lang="en-US"/>
        </a:p>
      </dgm:t>
    </dgm:pt>
    <dgm:pt modelId="{93CB8069-A68A-41B4-8CE8-22422B69B81E}" type="sibTrans" cxnId="{C0D8FA10-6F82-4714-B19B-AAC6EF654DEB}">
      <dgm:prSet/>
      <dgm:spPr/>
      <dgm:t>
        <a:bodyPr/>
        <a:lstStyle/>
        <a:p>
          <a:endParaRPr lang="en-US"/>
        </a:p>
      </dgm:t>
    </dgm:pt>
    <dgm:pt modelId="{301042B2-327E-4F2E-AB29-F8978C80AFB4}" type="pres">
      <dgm:prSet presAssocID="{8168B131-6834-4C9A-B88C-78A210ADDE03}" presName="Name0" presStyleCnt="0">
        <dgm:presLayoutVars>
          <dgm:dir/>
          <dgm:animLvl val="lvl"/>
          <dgm:resizeHandles val="exact"/>
        </dgm:presLayoutVars>
      </dgm:prSet>
      <dgm:spPr/>
      <dgm:t>
        <a:bodyPr/>
        <a:lstStyle/>
        <a:p>
          <a:endParaRPr lang="en-US"/>
        </a:p>
      </dgm:t>
    </dgm:pt>
    <dgm:pt modelId="{CEF835E2-6968-4A3C-A4E3-291C564BD341}" type="pres">
      <dgm:prSet presAssocID="{DDDF3B7B-B8D3-43EA-A49A-E569C154B0D0}" presName="linNode" presStyleCnt="0"/>
      <dgm:spPr/>
    </dgm:pt>
    <dgm:pt modelId="{4D890BF4-8405-4D92-AEF7-9F1D8394C1A8}" type="pres">
      <dgm:prSet presAssocID="{DDDF3B7B-B8D3-43EA-A49A-E569C154B0D0}" presName="parentText" presStyleLbl="node1" presStyleIdx="0" presStyleCnt="5">
        <dgm:presLayoutVars>
          <dgm:chMax val="1"/>
          <dgm:bulletEnabled val="1"/>
        </dgm:presLayoutVars>
      </dgm:prSet>
      <dgm:spPr/>
      <dgm:t>
        <a:bodyPr/>
        <a:lstStyle/>
        <a:p>
          <a:endParaRPr lang="en-US"/>
        </a:p>
      </dgm:t>
    </dgm:pt>
    <dgm:pt modelId="{AEBFA076-5456-416E-8EF3-B0859AEF8223}" type="pres">
      <dgm:prSet presAssocID="{DDDF3B7B-B8D3-43EA-A49A-E569C154B0D0}" presName="descendantText" presStyleLbl="alignAccFollowNode1" presStyleIdx="0" presStyleCnt="5">
        <dgm:presLayoutVars>
          <dgm:bulletEnabled val="1"/>
        </dgm:presLayoutVars>
      </dgm:prSet>
      <dgm:spPr/>
      <dgm:t>
        <a:bodyPr/>
        <a:lstStyle/>
        <a:p>
          <a:endParaRPr lang="en-US"/>
        </a:p>
      </dgm:t>
    </dgm:pt>
    <dgm:pt modelId="{E784C5CF-D4FB-400E-81A5-F914EB1635E7}" type="pres">
      <dgm:prSet presAssocID="{A23BE972-D6C2-4ECE-91B5-A7709D81D2F9}" presName="sp" presStyleCnt="0"/>
      <dgm:spPr/>
    </dgm:pt>
    <dgm:pt modelId="{05EA5677-CB63-43AF-A358-EDA34EB605C9}" type="pres">
      <dgm:prSet presAssocID="{C3CF8750-847E-45C8-834A-C194041AF460}" presName="linNode" presStyleCnt="0"/>
      <dgm:spPr/>
    </dgm:pt>
    <dgm:pt modelId="{1CF25C5A-BD5B-45BF-8E9D-875DCCB6D465}" type="pres">
      <dgm:prSet presAssocID="{C3CF8750-847E-45C8-834A-C194041AF460}" presName="parentText" presStyleLbl="node1" presStyleIdx="1" presStyleCnt="5">
        <dgm:presLayoutVars>
          <dgm:chMax val="1"/>
          <dgm:bulletEnabled val="1"/>
        </dgm:presLayoutVars>
      </dgm:prSet>
      <dgm:spPr/>
      <dgm:t>
        <a:bodyPr/>
        <a:lstStyle/>
        <a:p>
          <a:endParaRPr lang="en-US"/>
        </a:p>
      </dgm:t>
    </dgm:pt>
    <dgm:pt modelId="{BA6805ED-9143-468E-AB48-F41B22ADB5B0}" type="pres">
      <dgm:prSet presAssocID="{C3CF8750-847E-45C8-834A-C194041AF460}" presName="descendantText" presStyleLbl="alignAccFollowNode1" presStyleIdx="1" presStyleCnt="5">
        <dgm:presLayoutVars>
          <dgm:bulletEnabled val="1"/>
        </dgm:presLayoutVars>
      </dgm:prSet>
      <dgm:spPr/>
      <dgm:t>
        <a:bodyPr/>
        <a:lstStyle/>
        <a:p>
          <a:endParaRPr lang="en-US"/>
        </a:p>
      </dgm:t>
    </dgm:pt>
    <dgm:pt modelId="{0597053A-6F5A-4587-B8A2-D2D8DE5D6104}" type="pres">
      <dgm:prSet presAssocID="{D04E878A-4113-4DB7-B561-84328C836A7F}" presName="sp" presStyleCnt="0"/>
      <dgm:spPr/>
    </dgm:pt>
    <dgm:pt modelId="{077B8887-A549-4DE3-B07F-0BC4CEC74DD7}" type="pres">
      <dgm:prSet presAssocID="{00A107A3-D644-436B-B40B-7A778D36589C}" presName="linNode" presStyleCnt="0"/>
      <dgm:spPr/>
    </dgm:pt>
    <dgm:pt modelId="{F2ADD762-DB8B-4436-A2A1-F19165B4258B}" type="pres">
      <dgm:prSet presAssocID="{00A107A3-D644-436B-B40B-7A778D36589C}" presName="parentText" presStyleLbl="node1" presStyleIdx="2" presStyleCnt="5">
        <dgm:presLayoutVars>
          <dgm:chMax val="1"/>
          <dgm:bulletEnabled val="1"/>
        </dgm:presLayoutVars>
      </dgm:prSet>
      <dgm:spPr/>
      <dgm:t>
        <a:bodyPr/>
        <a:lstStyle/>
        <a:p>
          <a:endParaRPr lang="en-US"/>
        </a:p>
      </dgm:t>
    </dgm:pt>
    <dgm:pt modelId="{411AE604-3013-43B8-9A6F-6A48BBC2FCD3}" type="pres">
      <dgm:prSet presAssocID="{00A107A3-D644-436B-B40B-7A778D36589C}" presName="descendantText" presStyleLbl="alignAccFollowNode1" presStyleIdx="2" presStyleCnt="5">
        <dgm:presLayoutVars>
          <dgm:bulletEnabled val="1"/>
        </dgm:presLayoutVars>
      </dgm:prSet>
      <dgm:spPr/>
      <dgm:t>
        <a:bodyPr/>
        <a:lstStyle/>
        <a:p>
          <a:endParaRPr lang="en-US"/>
        </a:p>
      </dgm:t>
    </dgm:pt>
    <dgm:pt modelId="{AF2EE264-CCAD-4340-B95B-219ABAFA9454}" type="pres">
      <dgm:prSet presAssocID="{968542CA-0C91-4286-8DDF-8713AE8FE3D3}" presName="sp" presStyleCnt="0"/>
      <dgm:spPr/>
    </dgm:pt>
    <dgm:pt modelId="{266C7DC3-F101-4E75-AD9C-08885E684C98}" type="pres">
      <dgm:prSet presAssocID="{48B16FDD-AA22-4D11-9EA1-7C6E663B9E07}" presName="linNode" presStyleCnt="0"/>
      <dgm:spPr/>
    </dgm:pt>
    <dgm:pt modelId="{CFE8C86B-D78D-4CA0-BAD5-3710C57462BE}" type="pres">
      <dgm:prSet presAssocID="{48B16FDD-AA22-4D11-9EA1-7C6E663B9E07}" presName="parentText" presStyleLbl="node1" presStyleIdx="3" presStyleCnt="5">
        <dgm:presLayoutVars>
          <dgm:chMax val="1"/>
          <dgm:bulletEnabled val="1"/>
        </dgm:presLayoutVars>
      </dgm:prSet>
      <dgm:spPr/>
      <dgm:t>
        <a:bodyPr/>
        <a:lstStyle/>
        <a:p>
          <a:endParaRPr lang="en-US"/>
        </a:p>
      </dgm:t>
    </dgm:pt>
    <dgm:pt modelId="{14866DB6-413A-4E5D-8BBF-053DCE1EB8C3}" type="pres">
      <dgm:prSet presAssocID="{48B16FDD-AA22-4D11-9EA1-7C6E663B9E07}" presName="descendantText" presStyleLbl="alignAccFollowNode1" presStyleIdx="3" presStyleCnt="5">
        <dgm:presLayoutVars>
          <dgm:bulletEnabled val="1"/>
        </dgm:presLayoutVars>
      </dgm:prSet>
      <dgm:spPr/>
      <dgm:t>
        <a:bodyPr/>
        <a:lstStyle/>
        <a:p>
          <a:endParaRPr lang="en-US"/>
        </a:p>
      </dgm:t>
    </dgm:pt>
    <dgm:pt modelId="{31A74323-74B5-4251-9EC2-E7DECFC964E3}" type="pres">
      <dgm:prSet presAssocID="{78F8B4DA-4FCB-4865-B3C1-46DE45FDB39D}" presName="sp" presStyleCnt="0"/>
      <dgm:spPr/>
    </dgm:pt>
    <dgm:pt modelId="{FD25F017-D595-4EF7-9361-6403321CFA67}" type="pres">
      <dgm:prSet presAssocID="{E0EE8416-8D30-4B8C-A74A-69A5DE6674F2}" presName="linNode" presStyleCnt="0"/>
      <dgm:spPr/>
    </dgm:pt>
    <dgm:pt modelId="{0D0E7162-129E-4958-BE64-DB03274D1ADD}" type="pres">
      <dgm:prSet presAssocID="{E0EE8416-8D30-4B8C-A74A-69A5DE6674F2}" presName="parentText" presStyleLbl="node1" presStyleIdx="4" presStyleCnt="5">
        <dgm:presLayoutVars>
          <dgm:chMax val="1"/>
          <dgm:bulletEnabled val="1"/>
        </dgm:presLayoutVars>
      </dgm:prSet>
      <dgm:spPr/>
      <dgm:t>
        <a:bodyPr/>
        <a:lstStyle/>
        <a:p>
          <a:endParaRPr lang="en-US"/>
        </a:p>
      </dgm:t>
    </dgm:pt>
    <dgm:pt modelId="{C89E65DD-B9AA-49E3-AAFA-08E14121BB4D}" type="pres">
      <dgm:prSet presAssocID="{E0EE8416-8D30-4B8C-A74A-69A5DE6674F2}" presName="descendantText" presStyleLbl="alignAccFollowNode1" presStyleIdx="4" presStyleCnt="5">
        <dgm:presLayoutVars>
          <dgm:bulletEnabled val="1"/>
        </dgm:presLayoutVars>
      </dgm:prSet>
      <dgm:spPr/>
      <dgm:t>
        <a:bodyPr/>
        <a:lstStyle/>
        <a:p>
          <a:endParaRPr lang="en-US"/>
        </a:p>
      </dgm:t>
    </dgm:pt>
  </dgm:ptLst>
  <dgm:cxnLst>
    <dgm:cxn modelId="{B1FD13E4-EADB-4112-827F-B1F76733B985}" srcId="{E0EE8416-8D30-4B8C-A74A-69A5DE6674F2}" destId="{11AFF223-919A-4C70-8333-ECD6C2F78CA0}" srcOrd="0" destOrd="0" parTransId="{C143D5B5-4140-4336-8984-7C133A7310F9}" sibTransId="{411C0737-ADB2-4E92-B3A2-4911269444D0}"/>
    <dgm:cxn modelId="{EE7AA6CE-AB78-4276-9672-17D20541114C}" type="presOf" srcId="{DDDF3B7B-B8D3-43EA-A49A-E569C154B0D0}" destId="{4D890BF4-8405-4D92-AEF7-9F1D8394C1A8}" srcOrd="0" destOrd="0" presId="urn:microsoft.com/office/officeart/2005/8/layout/vList5"/>
    <dgm:cxn modelId="{22690FC2-98BE-4701-9E9E-E032160B06CB}" type="presOf" srcId="{48B16FDD-AA22-4D11-9EA1-7C6E663B9E07}" destId="{CFE8C86B-D78D-4CA0-BAD5-3710C57462BE}" srcOrd="0" destOrd="0" presId="urn:microsoft.com/office/officeart/2005/8/layout/vList5"/>
    <dgm:cxn modelId="{FAA4E09D-349D-41B8-B5AD-E72EAE5AF127}" srcId="{C3CF8750-847E-45C8-834A-C194041AF460}" destId="{9E0F04A2-AF3C-4C5E-9364-E49915C5AE5E}" srcOrd="1" destOrd="0" parTransId="{47CC0330-C048-4145-A4F0-9133105DC27E}" sibTransId="{AE529FD3-75A2-4883-8E96-EF4437B006AB}"/>
    <dgm:cxn modelId="{E90A020A-6EEF-487E-B868-2F259F683A92}" type="presOf" srcId="{1E5580A8-7E83-4D3E-9B35-1558323610D3}" destId="{411AE604-3013-43B8-9A6F-6A48BBC2FCD3}" srcOrd="0" destOrd="1" presId="urn:microsoft.com/office/officeart/2005/8/layout/vList5"/>
    <dgm:cxn modelId="{C3A28D73-F6F5-48BE-AB3C-587A58A10D87}" srcId="{00A107A3-D644-436B-B40B-7A778D36589C}" destId="{1E5580A8-7E83-4D3E-9B35-1558323610D3}" srcOrd="1" destOrd="0" parTransId="{ACF83E1B-4FD7-41EB-958E-C185115E0480}" sibTransId="{4884D5F0-00D8-47C2-A79D-15D6CABEBDE5}"/>
    <dgm:cxn modelId="{D923D7E4-A6BF-414B-B2D2-74A6ED4776BF}" type="presOf" srcId="{59573556-45A7-4638-9A51-E91AD60A346A}" destId="{AEBFA076-5456-416E-8EF3-B0859AEF8223}" srcOrd="0" destOrd="0" presId="urn:microsoft.com/office/officeart/2005/8/layout/vList5"/>
    <dgm:cxn modelId="{C05F1D7C-82C6-4B48-A574-F0BEBB967B9D}" type="presOf" srcId="{456DA5BB-63F1-47AF-8262-4F93648A1F78}" destId="{AEBFA076-5456-416E-8EF3-B0859AEF8223}" srcOrd="0" destOrd="1" presId="urn:microsoft.com/office/officeart/2005/8/layout/vList5"/>
    <dgm:cxn modelId="{13FE9A75-2D7C-4DC9-AFE0-C82E2B01CE7D}" type="presOf" srcId="{00A107A3-D644-436B-B40B-7A778D36589C}" destId="{F2ADD762-DB8B-4436-A2A1-F19165B4258B}" srcOrd="0" destOrd="0" presId="urn:microsoft.com/office/officeart/2005/8/layout/vList5"/>
    <dgm:cxn modelId="{5925CFFC-9E05-458C-BCC0-306E4D8F01D7}" type="presOf" srcId="{11AFF223-919A-4C70-8333-ECD6C2F78CA0}" destId="{C89E65DD-B9AA-49E3-AAFA-08E14121BB4D}" srcOrd="0" destOrd="0" presId="urn:microsoft.com/office/officeart/2005/8/layout/vList5"/>
    <dgm:cxn modelId="{22813394-C2CD-40DF-ABC2-FF2101E63D03}" srcId="{8168B131-6834-4C9A-B88C-78A210ADDE03}" destId="{00A107A3-D644-436B-B40B-7A778D36589C}" srcOrd="2" destOrd="0" parTransId="{A644AD11-C737-4EB5-84BF-85100AE4DBD2}" sibTransId="{968542CA-0C91-4286-8DDF-8713AE8FE3D3}"/>
    <dgm:cxn modelId="{9A72EFCA-D5B3-485C-8F25-3319FCC8AAFF}" type="presOf" srcId="{3EB9B19C-7F47-4BAD-981A-9799EB4BE06C}" destId="{BA6805ED-9143-468E-AB48-F41B22ADB5B0}" srcOrd="0" destOrd="2" presId="urn:microsoft.com/office/officeart/2005/8/layout/vList5"/>
    <dgm:cxn modelId="{A57036D5-BEAE-47A3-921F-A3E11C04F6D9}" type="presOf" srcId="{9BBCA75B-548E-4AA1-9054-46BA2E4CAED5}" destId="{411AE604-3013-43B8-9A6F-6A48BBC2FCD3}" srcOrd="0" destOrd="0" presId="urn:microsoft.com/office/officeart/2005/8/layout/vList5"/>
    <dgm:cxn modelId="{3649CF3C-C8C2-4400-9C8D-D2F50C4B3593}" type="presOf" srcId="{C3CF8750-847E-45C8-834A-C194041AF460}" destId="{1CF25C5A-BD5B-45BF-8E9D-875DCCB6D465}" srcOrd="0" destOrd="0" presId="urn:microsoft.com/office/officeart/2005/8/layout/vList5"/>
    <dgm:cxn modelId="{B522C5C7-D291-4B54-80F3-8C0A0D3E5203}" srcId="{C3CF8750-847E-45C8-834A-C194041AF460}" destId="{D4AD8E97-9D4B-4BE5-A4C2-AAD28F0C8934}" srcOrd="0" destOrd="0" parTransId="{0C270C0F-F829-40F1-86E6-D9B6E239F690}" sibTransId="{456587C5-E67B-4F43-ACCD-35A313C32472}"/>
    <dgm:cxn modelId="{96ADCFE3-EF03-4C9C-9E9C-109D7E3AE714}" srcId="{8168B131-6834-4C9A-B88C-78A210ADDE03}" destId="{E0EE8416-8D30-4B8C-A74A-69A5DE6674F2}" srcOrd="4" destOrd="0" parTransId="{3FEB5C4B-A37E-4F5B-B827-13A581E067E9}" sibTransId="{A5324B9F-3A1C-4FAD-AC82-AF9249571D7E}"/>
    <dgm:cxn modelId="{01917076-DBD1-4180-844A-A740252A8747}" srcId="{48B16FDD-AA22-4D11-9EA1-7C6E663B9E07}" destId="{299C7E62-E989-4F5E-A2D2-A0E2CDC82F4B}" srcOrd="1" destOrd="0" parTransId="{B7057162-2190-4959-941C-0B0C747A4531}" sibTransId="{0FFD78C4-FD1E-42B8-8C8E-C2D0CE95B0F7}"/>
    <dgm:cxn modelId="{A355E8E3-AE71-4623-8174-65219558BF0D}" type="presOf" srcId="{9E0F04A2-AF3C-4C5E-9364-E49915C5AE5E}" destId="{BA6805ED-9143-468E-AB48-F41B22ADB5B0}" srcOrd="0" destOrd="1" presId="urn:microsoft.com/office/officeart/2005/8/layout/vList5"/>
    <dgm:cxn modelId="{EC1DCA07-CD3C-4672-B591-89EE64E06684}" srcId="{8168B131-6834-4C9A-B88C-78A210ADDE03}" destId="{C3CF8750-847E-45C8-834A-C194041AF460}" srcOrd="1" destOrd="0" parTransId="{6E81FB94-EF8A-4FCD-8C17-F740B7E9607E}" sibTransId="{D04E878A-4113-4DB7-B561-84328C836A7F}"/>
    <dgm:cxn modelId="{CEA43626-5802-4319-8FF2-6E553DBC0637}" srcId="{48B16FDD-AA22-4D11-9EA1-7C6E663B9E07}" destId="{2855DD29-65ED-4311-B6D2-0015B83FC03E}" srcOrd="0" destOrd="0" parTransId="{545E7923-6193-4F52-97CB-EF7AF19E98B3}" sibTransId="{7269A137-8B07-4A7A-8896-D6E39329A225}"/>
    <dgm:cxn modelId="{8EB25F20-F72C-44D2-9F82-D1DB8DDA2E45}" srcId="{DDDF3B7B-B8D3-43EA-A49A-E569C154B0D0}" destId="{59573556-45A7-4638-9A51-E91AD60A346A}" srcOrd="0" destOrd="0" parTransId="{571B368F-2618-4E59-A2A4-1906ED19C7B0}" sibTransId="{221D9A3B-3843-43F0-B936-25350E67D8C8}"/>
    <dgm:cxn modelId="{9EDE75E6-3CAA-4839-8538-7EFB4C20F047}" type="presOf" srcId="{C95F4244-AEAD-44F4-A88D-E34E879602F2}" destId="{C89E65DD-B9AA-49E3-AAFA-08E14121BB4D}" srcOrd="0" destOrd="1" presId="urn:microsoft.com/office/officeart/2005/8/layout/vList5"/>
    <dgm:cxn modelId="{9ABF1EB5-82AD-4B55-B01D-3B382310D0A5}" srcId="{8168B131-6834-4C9A-B88C-78A210ADDE03}" destId="{DDDF3B7B-B8D3-43EA-A49A-E569C154B0D0}" srcOrd="0" destOrd="0" parTransId="{65E5668D-CA0A-430D-B76F-C8BCFDF9D054}" sibTransId="{A23BE972-D6C2-4ECE-91B5-A7709D81D2F9}"/>
    <dgm:cxn modelId="{C0D8FA10-6F82-4714-B19B-AAC6EF654DEB}" srcId="{E0EE8416-8D30-4B8C-A74A-69A5DE6674F2}" destId="{C95F4244-AEAD-44F4-A88D-E34E879602F2}" srcOrd="1" destOrd="0" parTransId="{FB5FC4E4-E9D3-4942-82A8-E41F7EAAB6CE}" sibTransId="{93CB8069-A68A-41B4-8CE8-22422B69B81E}"/>
    <dgm:cxn modelId="{D2E330F1-BEAE-4595-B55F-12FB100A0F90}" srcId="{00A107A3-D644-436B-B40B-7A778D36589C}" destId="{9BBCA75B-548E-4AA1-9054-46BA2E4CAED5}" srcOrd="0" destOrd="0" parTransId="{668D4D9E-106D-4EA5-8128-D5A9586BDED3}" sibTransId="{E87904A4-4BA6-4FAF-A955-3116216E376F}"/>
    <dgm:cxn modelId="{7CDA9613-024A-41E5-80FE-95612DE24365}" srcId="{00A107A3-D644-436B-B40B-7A778D36589C}" destId="{2AEEE056-E1E6-4F33-935F-423FF6D66CA1}" srcOrd="2" destOrd="0" parTransId="{D64DB8FA-59F9-419E-9DF1-DE7D06BAEF08}" sibTransId="{54D727AB-D207-45D9-89DB-490916799F2D}"/>
    <dgm:cxn modelId="{EAB5A119-4F50-41DB-8E1E-B6A4C0C295B8}" srcId="{C3CF8750-847E-45C8-834A-C194041AF460}" destId="{3EB9B19C-7F47-4BAD-981A-9799EB4BE06C}" srcOrd="2" destOrd="0" parTransId="{D127DF8F-CDD2-4C01-BBD6-488E48F668DD}" sibTransId="{0897D30C-1E8A-4CF0-81A7-22F6BBC7145A}"/>
    <dgm:cxn modelId="{F9A8F91A-5AE5-497E-806F-F9BF8AF016D6}" type="presOf" srcId="{E0EE8416-8D30-4B8C-A74A-69A5DE6674F2}" destId="{0D0E7162-129E-4958-BE64-DB03274D1ADD}" srcOrd="0" destOrd="0" presId="urn:microsoft.com/office/officeart/2005/8/layout/vList5"/>
    <dgm:cxn modelId="{5A1D4F4E-503D-4739-AF11-6E996FEA32CF}" type="presOf" srcId="{8168B131-6834-4C9A-B88C-78A210ADDE03}" destId="{301042B2-327E-4F2E-AB29-F8978C80AFB4}" srcOrd="0" destOrd="0" presId="urn:microsoft.com/office/officeart/2005/8/layout/vList5"/>
    <dgm:cxn modelId="{F879A4C0-47EA-4694-869C-57B29507CB2D}" srcId="{DDDF3B7B-B8D3-43EA-A49A-E569C154B0D0}" destId="{456DA5BB-63F1-47AF-8262-4F93648A1F78}" srcOrd="1" destOrd="0" parTransId="{210D1958-8D2C-4BF3-890B-995DA845534B}" sibTransId="{AD5812FD-2229-4779-8528-63522641D49A}"/>
    <dgm:cxn modelId="{615818E9-6A62-479D-B8B1-F7094B736FF5}" type="presOf" srcId="{2855DD29-65ED-4311-B6D2-0015B83FC03E}" destId="{14866DB6-413A-4E5D-8BBF-053DCE1EB8C3}" srcOrd="0" destOrd="0" presId="urn:microsoft.com/office/officeart/2005/8/layout/vList5"/>
    <dgm:cxn modelId="{7534412E-E0E0-47E2-B6D5-53E5AF7FCA57}" type="presOf" srcId="{2AEEE056-E1E6-4F33-935F-423FF6D66CA1}" destId="{411AE604-3013-43B8-9A6F-6A48BBC2FCD3}" srcOrd="0" destOrd="2" presId="urn:microsoft.com/office/officeart/2005/8/layout/vList5"/>
    <dgm:cxn modelId="{0FABE26B-6F74-43EA-855A-E65EA35DB2DC}" type="presOf" srcId="{D4AD8E97-9D4B-4BE5-A4C2-AAD28F0C8934}" destId="{BA6805ED-9143-468E-AB48-F41B22ADB5B0}" srcOrd="0" destOrd="0" presId="urn:microsoft.com/office/officeart/2005/8/layout/vList5"/>
    <dgm:cxn modelId="{23CC6C16-946E-44F2-ACA3-00172E3FB20F}" srcId="{8168B131-6834-4C9A-B88C-78A210ADDE03}" destId="{48B16FDD-AA22-4D11-9EA1-7C6E663B9E07}" srcOrd="3" destOrd="0" parTransId="{CB89BA20-187E-4B0B-B5A0-72101FB3A70A}" sibTransId="{78F8B4DA-4FCB-4865-B3C1-46DE45FDB39D}"/>
    <dgm:cxn modelId="{DE3225DA-AC1D-4027-A834-D2DAD9AA2832}" type="presOf" srcId="{299C7E62-E989-4F5E-A2D2-A0E2CDC82F4B}" destId="{14866DB6-413A-4E5D-8BBF-053DCE1EB8C3}" srcOrd="0" destOrd="1" presId="urn:microsoft.com/office/officeart/2005/8/layout/vList5"/>
    <dgm:cxn modelId="{667C75A4-4D85-4B6A-8FBC-D88D5734CFBF}" type="presParOf" srcId="{301042B2-327E-4F2E-AB29-F8978C80AFB4}" destId="{CEF835E2-6968-4A3C-A4E3-291C564BD341}" srcOrd="0" destOrd="0" presId="urn:microsoft.com/office/officeart/2005/8/layout/vList5"/>
    <dgm:cxn modelId="{0F2BFDEB-D442-4739-8F94-00ABA6677AB4}" type="presParOf" srcId="{CEF835E2-6968-4A3C-A4E3-291C564BD341}" destId="{4D890BF4-8405-4D92-AEF7-9F1D8394C1A8}" srcOrd="0" destOrd="0" presId="urn:microsoft.com/office/officeart/2005/8/layout/vList5"/>
    <dgm:cxn modelId="{7CDDBE6E-FEB9-465B-8821-A459B1D37C3F}" type="presParOf" srcId="{CEF835E2-6968-4A3C-A4E3-291C564BD341}" destId="{AEBFA076-5456-416E-8EF3-B0859AEF8223}" srcOrd="1" destOrd="0" presId="urn:microsoft.com/office/officeart/2005/8/layout/vList5"/>
    <dgm:cxn modelId="{53DF0D87-CD20-48D8-A299-7E376BAFFF1B}" type="presParOf" srcId="{301042B2-327E-4F2E-AB29-F8978C80AFB4}" destId="{E784C5CF-D4FB-400E-81A5-F914EB1635E7}" srcOrd="1" destOrd="0" presId="urn:microsoft.com/office/officeart/2005/8/layout/vList5"/>
    <dgm:cxn modelId="{339B6A2E-7BAA-45DA-A512-DD25E54BB603}" type="presParOf" srcId="{301042B2-327E-4F2E-AB29-F8978C80AFB4}" destId="{05EA5677-CB63-43AF-A358-EDA34EB605C9}" srcOrd="2" destOrd="0" presId="urn:microsoft.com/office/officeart/2005/8/layout/vList5"/>
    <dgm:cxn modelId="{DEF0E97D-42A5-411F-BB82-9F1E11037890}" type="presParOf" srcId="{05EA5677-CB63-43AF-A358-EDA34EB605C9}" destId="{1CF25C5A-BD5B-45BF-8E9D-875DCCB6D465}" srcOrd="0" destOrd="0" presId="urn:microsoft.com/office/officeart/2005/8/layout/vList5"/>
    <dgm:cxn modelId="{3BC00497-8771-4A0B-829E-4F5869EF0651}" type="presParOf" srcId="{05EA5677-CB63-43AF-A358-EDA34EB605C9}" destId="{BA6805ED-9143-468E-AB48-F41B22ADB5B0}" srcOrd="1" destOrd="0" presId="urn:microsoft.com/office/officeart/2005/8/layout/vList5"/>
    <dgm:cxn modelId="{BD29B32D-90DE-489E-8DAB-4E58DD404A96}" type="presParOf" srcId="{301042B2-327E-4F2E-AB29-F8978C80AFB4}" destId="{0597053A-6F5A-4587-B8A2-D2D8DE5D6104}" srcOrd="3" destOrd="0" presId="urn:microsoft.com/office/officeart/2005/8/layout/vList5"/>
    <dgm:cxn modelId="{A7BCA421-4F6C-442A-8741-52B0D66026ED}" type="presParOf" srcId="{301042B2-327E-4F2E-AB29-F8978C80AFB4}" destId="{077B8887-A549-4DE3-B07F-0BC4CEC74DD7}" srcOrd="4" destOrd="0" presId="urn:microsoft.com/office/officeart/2005/8/layout/vList5"/>
    <dgm:cxn modelId="{36B4285F-5935-42D4-A33B-8BEFB1395318}" type="presParOf" srcId="{077B8887-A549-4DE3-B07F-0BC4CEC74DD7}" destId="{F2ADD762-DB8B-4436-A2A1-F19165B4258B}" srcOrd="0" destOrd="0" presId="urn:microsoft.com/office/officeart/2005/8/layout/vList5"/>
    <dgm:cxn modelId="{73C76E03-393A-4485-B6AD-1D0050F00B47}" type="presParOf" srcId="{077B8887-A549-4DE3-B07F-0BC4CEC74DD7}" destId="{411AE604-3013-43B8-9A6F-6A48BBC2FCD3}" srcOrd="1" destOrd="0" presId="urn:microsoft.com/office/officeart/2005/8/layout/vList5"/>
    <dgm:cxn modelId="{AAEBE077-9C70-4266-8A1F-E6689BB2D852}" type="presParOf" srcId="{301042B2-327E-4F2E-AB29-F8978C80AFB4}" destId="{AF2EE264-CCAD-4340-B95B-219ABAFA9454}" srcOrd="5" destOrd="0" presId="urn:microsoft.com/office/officeart/2005/8/layout/vList5"/>
    <dgm:cxn modelId="{A13BC3B2-5259-4640-B73D-8FD536CB53AC}" type="presParOf" srcId="{301042B2-327E-4F2E-AB29-F8978C80AFB4}" destId="{266C7DC3-F101-4E75-AD9C-08885E684C98}" srcOrd="6" destOrd="0" presId="urn:microsoft.com/office/officeart/2005/8/layout/vList5"/>
    <dgm:cxn modelId="{0DA73F6D-179D-4E4C-B643-4DDBF80D09A0}" type="presParOf" srcId="{266C7DC3-F101-4E75-AD9C-08885E684C98}" destId="{CFE8C86B-D78D-4CA0-BAD5-3710C57462BE}" srcOrd="0" destOrd="0" presId="urn:microsoft.com/office/officeart/2005/8/layout/vList5"/>
    <dgm:cxn modelId="{664096B9-CF3F-44E1-B7FB-41EBA8CDFE41}" type="presParOf" srcId="{266C7DC3-F101-4E75-AD9C-08885E684C98}" destId="{14866DB6-413A-4E5D-8BBF-053DCE1EB8C3}" srcOrd="1" destOrd="0" presId="urn:microsoft.com/office/officeart/2005/8/layout/vList5"/>
    <dgm:cxn modelId="{D2A6E214-8CC8-4D91-B625-44585E808EA1}" type="presParOf" srcId="{301042B2-327E-4F2E-AB29-F8978C80AFB4}" destId="{31A74323-74B5-4251-9EC2-E7DECFC964E3}" srcOrd="7" destOrd="0" presId="urn:microsoft.com/office/officeart/2005/8/layout/vList5"/>
    <dgm:cxn modelId="{B1158BC1-6BF7-4DF6-B56D-25FCCE50D27A}" type="presParOf" srcId="{301042B2-327E-4F2E-AB29-F8978C80AFB4}" destId="{FD25F017-D595-4EF7-9361-6403321CFA67}" srcOrd="8" destOrd="0" presId="urn:microsoft.com/office/officeart/2005/8/layout/vList5"/>
    <dgm:cxn modelId="{6BEB0CE2-C731-47BD-A38F-755E0105C1EF}" type="presParOf" srcId="{FD25F017-D595-4EF7-9361-6403321CFA67}" destId="{0D0E7162-129E-4958-BE64-DB03274D1ADD}" srcOrd="0" destOrd="0" presId="urn:microsoft.com/office/officeart/2005/8/layout/vList5"/>
    <dgm:cxn modelId="{2FC11B28-3031-4A54-B342-FA7F9F4A96CE}" type="presParOf" srcId="{FD25F017-D595-4EF7-9361-6403321CFA67}" destId="{C89E65DD-B9AA-49E3-AAFA-08E14121BB4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5DCDA-D86E-458A-BEE1-BE453A88FCD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AF66F499-5C85-4D24-9149-885F050CDA6F}">
      <dgm:prSet phldrT="[Text]" custT="1"/>
      <dgm:spPr/>
      <dgm:t>
        <a:bodyPr/>
        <a:lstStyle/>
        <a:p>
          <a:pPr>
            <a:spcAft>
              <a:spcPct val="35000"/>
            </a:spcAft>
          </a:pPr>
          <a:endParaRPr lang="en-US" sz="1800" dirty="0" smtClean="0">
            <a:latin typeface="Century Gothic" panose="020B0502020202020204" pitchFamily="34" charset="0"/>
          </a:endParaRPr>
        </a:p>
        <a:p>
          <a:pPr>
            <a:spcAft>
              <a:spcPct val="35000"/>
            </a:spcAft>
          </a:pPr>
          <a:endParaRPr lang="en-US" sz="1800" dirty="0" smtClean="0">
            <a:latin typeface="Century Gothic" panose="020B0502020202020204" pitchFamily="34" charset="0"/>
          </a:endParaRPr>
        </a:p>
        <a:p>
          <a:pPr>
            <a:spcAft>
              <a:spcPct val="35000"/>
            </a:spcAft>
          </a:pPr>
          <a:endParaRPr lang="en-US" sz="1800" dirty="0" smtClean="0">
            <a:latin typeface="Century Gothic" panose="020B0502020202020204" pitchFamily="34" charset="0"/>
          </a:endParaRPr>
        </a:p>
        <a:p>
          <a:pPr>
            <a:spcAft>
              <a:spcPct val="35000"/>
            </a:spcAft>
          </a:pPr>
          <a:endParaRPr lang="en-US" sz="1800" dirty="0" smtClean="0">
            <a:latin typeface="Century Gothic" panose="020B0502020202020204" pitchFamily="34" charset="0"/>
          </a:endParaRPr>
        </a:p>
        <a:p>
          <a:pPr>
            <a:spcAft>
              <a:spcPct val="35000"/>
            </a:spcAft>
          </a:pPr>
          <a:endParaRPr lang="en-US" sz="1800" dirty="0" smtClean="0">
            <a:latin typeface="Century Gothic" panose="020B0502020202020204" pitchFamily="34" charset="0"/>
          </a:endParaRPr>
        </a:p>
        <a:p>
          <a:pPr>
            <a:spcAft>
              <a:spcPct val="35000"/>
            </a:spcAft>
          </a:pPr>
          <a:endParaRPr lang="en-US" sz="1800" dirty="0" smtClean="0">
            <a:latin typeface="Century Gothic" panose="020B0502020202020204" pitchFamily="34" charset="0"/>
          </a:endParaRPr>
        </a:p>
        <a:p>
          <a:pPr>
            <a:spcAft>
              <a:spcPct val="35000"/>
            </a:spcAft>
          </a:pPr>
          <a:endParaRPr lang="en-US" sz="1800" dirty="0" smtClean="0">
            <a:latin typeface="Century Gothic" panose="020B0502020202020204" pitchFamily="34" charset="0"/>
          </a:endParaRPr>
        </a:p>
        <a:p>
          <a:pPr>
            <a:spcAft>
              <a:spcPct val="35000"/>
            </a:spcAft>
          </a:pPr>
          <a:endParaRPr lang="en-US" sz="1800" dirty="0" smtClean="0">
            <a:latin typeface="Century Gothic" panose="020B0502020202020204" pitchFamily="34" charset="0"/>
          </a:endParaRPr>
        </a:p>
        <a:p>
          <a:pPr>
            <a:spcAft>
              <a:spcPts val="0"/>
            </a:spcAft>
          </a:pPr>
          <a:r>
            <a:rPr lang="en-US" sz="2400" dirty="0" smtClean="0">
              <a:latin typeface="Century Gothic" panose="020B0502020202020204" pitchFamily="34" charset="0"/>
            </a:rPr>
            <a:t>Food Security Activities</a:t>
          </a:r>
          <a:endParaRPr lang="en-US" sz="2400" dirty="0">
            <a:latin typeface="Century Gothic" panose="020B0502020202020204" pitchFamily="34" charset="0"/>
          </a:endParaRPr>
        </a:p>
      </dgm:t>
    </dgm:pt>
    <dgm:pt modelId="{82B0F884-AD4F-4E1D-8565-49B986AA097A}" type="parTrans" cxnId="{25C537BB-2A09-40A3-8666-8202FA3ADF39}">
      <dgm:prSet/>
      <dgm:spPr/>
      <dgm:t>
        <a:bodyPr/>
        <a:lstStyle/>
        <a:p>
          <a:endParaRPr lang="en-US"/>
        </a:p>
      </dgm:t>
    </dgm:pt>
    <dgm:pt modelId="{40BC2E07-C09A-4893-8F63-CF55B29D6847}" type="sibTrans" cxnId="{25C537BB-2A09-40A3-8666-8202FA3ADF39}">
      <dgm:prSet/>
      <dgm:spPr/>
      <dgm:t>
        <a:bodyPr/>
        <a:lstStyle/>
        <a:p>
          <a:endParaRPr lang="en-US"/>
        </a:p>
      </dgm:t>
    </dgm:pt>
    <dgm:pt modelId="{B68E4B02-E4FF-41F3-9771-4AB769C6CE73}">
      <dgm:prSet phldrT="[Text]" custT="1"/>
      <dgm:spPr/>
      <dgm:t>
        <a:bodyPr/>
        <a:lstStyle/>
        <a:p>
          <a:r>
            <a:rPr lang="en-US" sz="2000" dirty="0" smtClean="0">
              <a:latin typeface="Century Gothic" panose="020B0502020202020204" pitchFamily="34" charset="0"/>
            </a:rPr>
            <a:t>Collaborating for Communities </a:t>
          </a:r>
          <a:r>
            <a:rPr lang="en-US" sz="2000" b="0" dirty="0" smtClean="0">
              <a:latin typeface="Century Gothic" panose="020B0502020202020204" pitchFamily="34" charset="0"/>
            </a:rPr>
            <a:t>Community Action Networks </a:t>
          </a:r>
          <a:r>
            <a:rPr lang="en-US" sz="2000" b="1" dirty="0" smtClean="0">
              <a:latin typeface="Century Gothic" panose="020B0502020202020204" pitchFamily="34" charset="0"/>
            </a:rPr>
            <a:t>(C4C, CANs)</a:t>
          </a:r>
          <a:endParaRPr lang="en-US" sz="2000" b="1" dirty="0">
            <a:latin typeface="Century Gothic" panose="020B0502020202020204" pitchFamily="34" charset="0"/>
          </a:endParaRPr>
        </a:p>
      </dgm:t>
    </dgm:pt>
    <dgm:pt modelId="{1E579626-9F6E-403D-B160-B038AB3F36C7}" type="parTrans" cxnId="{EC0F368D-7818-4D1C-A8F6-A117F9E50B63}">
      <dgm:prSet/>
      <dgm:spPr/>
      <dgm:t>
        <a:bodyPr/>
        <a:lstStyle/>
        <a:p>
          <a:endParaRPr lang="en-US"/>
        </a:p>
      </dgm:t>
    </dgm:pt>
    <dgm:pt modelId="{FA7F5FD2-33F5-4032-8BCF-3B9BFA4A8CA1}" type="sibTrans" cxnId="{EC0F368D-7818-4D1C-A8F6-A117F9E50B63}">
      <dgm:prSet/>
      <dgm:spPr/>
      <dgm:t>
        <a:bodyPr/>
        <a:lstStyle/>
        <a:p>
          <a:endParaRPr lang="en-US"/>
        </a:p>
      </dgm:t>
    </dgm:pt>
    <dgm:pt modelId="{ABB58FCB-C44A-4EEF-A93B-BE936D3A62DC}">
      <dgm:prSet phldrT="[Text]" custT="1"/>
      <dgm:spPr/>
      <dgm:t>
        <a:bodyPr/>
        <a:lstStyle/>
        <a:p>
          <a:r>
            <a:rPr lang="en-US" sz="2000" dirty="0" smtClean="0">
              <a:latin typeface="Century Gothic" panose="020B0502020202020204" pitchFamily="34" charset="0"/>
            </a:rPr>
            <a:t>Washoe County Food Policy Council</a:t>
          </a:r>
          <a:endParaRPr lang="en-US" sz="2000" dirty="0">
            <a:latin typeface="Century Gothic" panose="020B0502020202020204" pitchFamily="34" charset="0"/>
          </a:endParaRPr>
        </a:p>
      </dgm:t>
    </dgm:pt>
    <dgm:pt modelId="{F03BDE06-B482-4041-B95D-BFDF5A572C55}" type="parTrans" cxnId="{2D9C6AB7-DDF8-44BB-BC3F-63A1C598B12E}">
      <dgm:prSet/>
      <dgm:spPr/>
      <dgm:t>
        <a:bodyPr/>
        <a:lstStyle/>
        <a:p>
          <a:endParaRPr lang="en-US"/>
        </a:p>
      </dgm:t>
    </dgm:pt>
    <dgm:pt modelId="{12E0E7CC-D4BB-4922-99D9-C1E31259C783}" type="sibTrans" cxnId="{2D9C6AB7-DDF8-44BB-BC3F-63A1C598B12E}">
      <dgm:prSet/>
      <dgm:spPr/>
      <dgm:t>
        <a:bodyPr/>
        <a:lstStyle/>
        <a:p>
          <a:endParaRPr lang="en-US"/>
        </a:p>
      </dgm:t>
    </dgm:pt>
    <dgm:pt modelId="{D465EF7A-C892-47B9-8880-C9A544EEF7C6}">
      <dgm:prSet phldrT="[Text]" custT="1"/>
      <dgm:spPr/>
      <dgm:t>
        <a:bodyPr/>
        <a:lstStyle/>
        <a:p>
          <a:r>
            <a:rPr lang="en-US" sz="2000" dirty="0" smtClean="0">
              <a:latin typeface="Century Gothic" panose="020B0502020202020204" pitchFamily="34" charset="0"/>
            </a:rPr>
            <a:t>Washoe County Senior Services</a:t>
          </a:r>
          <a:endParaRPr lang="en-US" sz="2000" dirty="0">
            <a:latin typeface="Century Gothic" panose="020B0502020202020204" pitchFamily="34" charset="0"/>
          </a:endParaRPr>
        </a:p>
      </dgm:t>
    </dgm:pt>
    <dgm:pt modelId="{C7F96E84-E68A-49D9-9C72-4A210B130452}" type="parTrans" cxnId="{33AB9960-9147-45EA-9D04-936C84E3FF99}">
      <dgm:prSet/>
      <dgm:spPr/>
      <dgm:t>
        <a:bodyPr/>
        <a:lstStyle/>
        <a:p>
          <a:endParaRPr lang="en-US"/>
        </a:p>
      </dgm:t>
    </dgm:pt>
    <dgm:pt modelId="{20F0179B-5AE9-4EF8-ACD8-4AFCF0E0E564}" type="sibTrans" cxnId="{33AB9960-9147-45EA-9D04-936C84E3FF99}">
      <dgm:prSet/>
      <dgm:spPr/>
      <dgm:t>
        <a:bodyPr/>
        <a:lstStyle/>
        <a:p>
          <a:endParaRPr lang="en-US"/>
        </a:p>
      </dgm:t>
    </dgm:pt>
    <dgm:pt modelId="{CC1E4DC2-5ECA-4B3D-9AB7-45D8BDEC9030}">
      <dgm:prSet phldrT="[Text]" custT="1"/>
      <dgm:spPr/>
      <dgm:t>
        <a:bodyPr/>
        <a:lstStyle/>
        <a:p>
          <a:r>
            <a:rPr lang="en-US" sz="1400" dirty="0" smtClean="0">
              <a:latin typeface="Century Gothic" panose="020B0502020202020204" pitchFamily="34" charset="0"/>
            </a:rPr>
            <a:t>A planning grant to test cross-sector, collective impact to address food insecurity through social determinants of health such as affordable housing and economic stability</a:t>
          </a:r>
          <a:endParaRPr lang="en-US" sz="1400" dirty="0">
            <a:latin typeface="Century Gothic" panose="020B0502020202020204" pitchFamily="34" charset="0"/>
          </a:endParaRPr>
        </a:p>
      </dgm:t>
    </dgm:pt>
    <dgm:pt modelId="{353F9891-FD13-45D2-8EA5-34BF7AF43286}" type="parTrans" cxnId="{AA7853B7-8C34-4BFE-B283-E4CE28AD23F3}">
      <dgm:prSet/>
      <dgm:spPr/>
      <dgm:t>
        <a:bodyPr/>
        <a:lstStyle/>
        <a:p>
          <a:endParaRPr lang="en-US"/>
        </a:p>
      </dgm:t>
    </dgm:pt>
    <dgm:pt modelId="{809327F8-47C9-4417-B8C6-12553BFCE341}" type="sibTrans" cxnId="{AA7853B7-8C34-4BFE-B283-E4CE28AD23F3}">
      <dgm:prSet/>
      <dgm:spPr/>
      <dgm:t>
        <a:bodyPr/>
        <a:lstStyle/>
        <a:p>
          <a:endParaRPr lang="en-US"/>
        </a:p>
      </dgm:t>
    </dgm:pt>
    <dgm:pt modelId="{42A5994B-653A-4009-A569-096F5A753480}">
      <dgm:prSet phldrT="[Text]" custT="1"/>
      <dgm:spPr/>
      <dgm:t>
        <a:bodyPr/>
        <a:lstStyle/>
        <a:p>
          <a:r>
            <a:rPr lang="en-US" sz="1400" dirty="0" smtClean="0">
              <a:latin typeface="Century Gothic" panose="020B0502020202020204" pitchFamily="34" charset="0"/>
            </a:rPr>
            <a:t>● Local food system sustainability plan with an emphasis on food access and nutrition</a:t>
          </a:r>
        </a:p>
        <a:p>
          <a:r>
            <a:rPr lang="en-US" sz="1400" dirty="0" smtClean="0">
              <a:latin typeface="Century Gothic" panose="020B0502020202020204" pitchFamily="34" charset="0"/>
            </a:rPr>
            <a:t>● Developing policy briefs to educate the community on barriers to food access</a:t>
          </a:r>
          <a:endParaRPr lang="en-US" sz="1400" dirty="0">
            <a:latin typeface="Century Gothic" panose="020B0502020202020204" pitchFamily="34" charset="0"/>
          </a:endParaRPr>
        </a:p>
      </dgm:t>
    </dgm:pt>
    <dgm:pt modelId="{E54FA185-8AA8-405B-A86A-404B76DF9628}" type="parTrans" cxnId="{288C6B9F-0DBC-4469-9966-D866640E64E3}">
      <dgm:prSet/>
      <dgm:spPr/>
      <dgm:t>
        <a:bodyPr/>
        <a:lstStyle/>
        <a:p>
          <a:endParaRPr lang="en-US"/>
        </a:p>
      </dgm:t>
    </dgm:pt>
    <dgm:pt modelId="{93F8D92E-FF29-419F-B1AF-6F7DB22A4066}" type="sibTrans" cxnId="{288C6B9F-0DBC-4469-9966-D866640E64E3}">
      <dgm:prSet/>
      <dgm:spPr/>
      <dgm:t>
        <a:bodyPr/>
        <a:lstStyle/>
        <a:p>
          <a:endParaRPr lang="en-US"/>
        </a:p>
      </dgm:t>
    </dgm:pt>
    <dgm:pt modelId="{0B126A09-CB34-42EE-B0D8-A48EF63BBCDA}">
      <dgm:prSet phldrT="[Text]" custT="1"/>
      <dgm:spPr/>
      <dgm:t>
        <a:bodyPr/>
        <a:lstStyle/>
        <a:p>
          <a:r>
            <a:rPr lang="en-US" sz="1400" dirty="0" smtClean="0">
              <a:latin typeface="Century Gothic" panose="020B0502020202020204" pitchFamily="34" charset="0"/>
            </a:rPr>
            <a:t>Reducing the gap in the number of meals served to seniors </a:t>
          </a:r>
          <a:endParaRPr lang="en-US" sz="1400" dirty="0">
            <a:latin typeface="Century Gothic" panose="020B0502020202020204" pitchFamily="34" charset="0"/>
          </a:endParaRPr>
        </a:p>
      </dgm:t>
    </dgm:pt>
    <dgm:pt modelId="{4BF2850E-B340-425E-8DDC-9B4D9A6A077E}" type="parTrans" cxnId="{EE901D37-9524-41FF-B763-4091BB5BFCC7}">
      <dgm:prSet/>
      <dgm:spPr/>
      <dgm:t>
        <a:bodyPr/>
        <a:lstStyle/>
        <a:p>
          <a:endParaRPr lang="en-US"/>
        </a:p>
      </dgm:t>
    </dgm:pt>
    <dgm:pt modelId="{B009DD8D-9CED-48BE-97E5-B4A0AE14E4D7}" type="sibTrans" cxnId="{EE901D37-9524-41FF-B763-4091BB5BFCC7}">
      <dgm:prSet/>
      <dgm:spPr/>
      <dgm:t>
        <a:bodyPr/>
        <a:lstStyle/>
        <a:p>
          <a:endParaRPr lang="en-US"/>
        </a:p>
      </dgm:t>
    </dgm:pt>
    <dgm:pt modelId="{EA197BFC-6BE6-441F-AE68-39805F2792AB}" type="pres">
      <dgm:prSet presAssocID="{7C45DCDA-D86E-458A-BEE1-BE453A88FCD0}" presName="vert0" presStyleCnt="0">
        <dgm:presLayoutVars>
          <dgm:dir/>
          <dgm:animOne val="branch"/>
          <dgm:animLvl val="lvl"/>
        </dgm:presLayoutVars>
      </dgm:prSet>
      <dgm:spPr/>
      <dgm:t>
        <a:bodyPr/>
        <a:lstStyle/>
        <a:p>
          <a:endParaRPr lang="en-US"/>
        </a:p>
      </dgm:t>
    </dgm:pt>
    <dgm:pt modelId="{47AA442B-B94B-48F4-B916-FB2A7EA2D920}" type="pres">
      <dgm:prSet presAssocID="{AF66F499-5C85-4D24-9149-885F050CDA6F}" presName="thickLine" presStyleLbl="alignNode1" presStyleIdx="0" presStyleCnt="1"/>
      <dgm:spPr/>
    </dgm:pt>
    <dgm:pt modelId="{511B09AB-A194-4597-9BBC-4CADF6F5923A}" type="pres">
      <dgm:prSet presAssocID="{AF66F499-5C85-4D24-9149-885F050CDA6F}" presName="horz1" presStyleCnt="0"/>
      <dgm:spPr/>
    </dgm:pt>
    <dgm:pt modelId="{13002EFC-1B34-4C3A-8DB2-A565076F33E9}" type="pres">
      <dgm:prSet presAssocID="{AF66F499-5C85-4D24-9149-885F050CDA6F}" presName="tx1" presStyleLbl="revTx" presStyleIdx="0" presStyleCnt="7"/>
      <dgm:spPr/>
      <dgm:t>
        <a:bodyPr/>
        <a:lstStyle/>
        <a:p>
          <a:endParaRPr lang="en-US"/>
        </a:p>
      </dgm:t>
    </dgm:pt>
    <dgm:pt modelId="{6164700C-9D3D-4CAD-A9F4-928161DBBC5E}" type="pres">
      <dgm:prSet presAssocID="{AF66F499-5C85-4D24-9149-885F050CDA6F}" presName="vert1" presStyleCnt="0"/>
      <dgm:spPr/>
    </dgm:pt>
    <dgm:pt modelId="{769FA693-77D2-4A35-B9EF-738C126C4534}" type="pres">
      <dgm:prSet presAssocID="{B68E4B02-E4FF-41F3-9771-4AB769C6CE73}" presName="vertSpace2a" presStyleCnt="0"/>
      <dgm:spPr/>
    </dgm:pt>
    <dgm:pt modelId="{9ACAFBCF-E889-4199-AB5E-8C7333BD4E86}" type="pres">
      <dgm:prSet presAssocID="{B68E4B02-E4FF-41F3-9771-4AB769C6CE73}" presName="horz2" presStyleCnt="0"/>
      <dgm:spPr/>
    </dgm:pt>
    <dgm:pt modelId="{59FD6701-BDAD-4597-8C28-ECBFCED21117}" type="pres">
      <dgm:prSet presAssocID="{B68E4B02-E4FF-41F3-9771-4AB769C6CE73}" presName="horzSpace2" presStyleCnt="0"/>
      <dgm:spPr/>
    </dgm:pt>
    <dgm:pt modelId="{84E4EEE6-193F-4B8E-88DE-8A56D3F6FDD0}" type="pres">
      <dgm:prSet presAssocID="{B68E4B02-E4FF-41F3-9771-4AB769C6CE73}" presName="tx2" presStyleLbl="revTx" presStyleIdx="1" presStyleCnt="7"/>
      <dgm:spPr/>
      <dgm:t>
        <a:bodyPr/>
        <a:lstStyle/>
        <a:p>
          <a:endParaRPr lang="en-US"/>
        </a:p>
      </dgm:t>
    </dgm:pt>
    <dgm:pt modelId="{6FCF8423-2266-4871-8F03-F0FA02413CC5}" type="pres">
      <dgm:prSet presAssocID="{B68E4B02-E4FF-41F3-9771-4AB769C6CE73}" presName="vert2" presStyleCnt="0"/>
      <dgm:spPr/>
    </dgm:pt>
    <dgm:pt modelId="{95A51945-8C6E-4B0D-AC3F-F3CFE986AF3B}" type="pres">
      <dgm:prSet presAssocID="{CC1E4DC2-5ECA-4B3D-9AB7-45D8BDEC9030}" presName="horz3" presStyleCnt="0"/>
      <dgm:spPr/>
    </dgm:pt>
    <dgm:pt modelId="{7BA82598-8B66-4152-9556-0D3DABBFEB81}" type="pres">
      <dgm:prSet presAssocID="{CC1E4DC2-5ECA-4B3D-9AB7-45D8BDEC9030}" presName="horzSpace3" presStyleCnt="0"/>
      <dgm:spPr/>
    </dgm:pt>
    <dgm:pt modelId="{A40743D9-9982-407B-B1A4-D19D7540B9D6}" type="pres">
      <dgm:prSet presAssocID="{CC1E4DC2-5ECA-4B3D-9AB7-45D8BDEC9030}" presName="tx3" presStyleLbl="revTx" presStyleIdx="2" presStyleCnt="7"/>
      <dgm:spPr/>
      <dgm:t>
        <a:bodyPr/>
        <a:lstStyle/>
        <a:p>
          <a:endParaRPr lang="en-US"/>
        </a:p>
      </dgm:t>
    </dgm:pt>
    <dgm:pt modelId="{A1D41CEB-106B-45AD-A1E7-5AC8040BCFBB}" type="pres">
      <dgm:prSet presAssocID="{CC1E4DC2-5ECA-4B3D-9AB7-45D8BDEC9030}" presName="vert3" presStyleCnt="0"/>
      <dgm:spPr/>
    </dgm:pt>
    <dgm:pt modelId="{097EC343-D3FE-40CC-AE07-7C040E3C2E96}" type="pres">
      <dgm:prSet presAssocID="{B68E4B02-E4FF-41F3-9771-4AB769C6CE73}" presName="thinLine2b" presStyleLbl="callout" presStyleIdx="0" presStyleCnt="3"/>
      <dgm:spPr/>
    </dgm:pt>
    <dgm:pt modelId="{59434F45-3B39-4AD7-81B3-3A6C4F3A9BB8}" type="pres">
      <dgm:prSet presAssocID="{B68E4B02-E4FF-41F3-9771-4AB769C6CE73}" presName="vertSpace2b" presStyleCnt="0"/>
      <dgm:spPr/>
    </dgm:pt>
    <dgm:pt modelId="{30DA2E29-C438-4494-B64C-A59519533B5D}" type="pres">
      <dgm:prSet presAssocID="{ABB58FCB-C44A-4EEF-A93B-BE936D3A62DC}" presName="horz2" presStyleCnt="0"/>
      <dgm:spPr/>
    </dgm:pt>
    <dgm:pt modelId="{785358C5-1936-4771-854C-902937AEA86D}" type="pres">
      <dgm:prSet presAssocID="{ABB58FCB-C44A-4EEF-A93B-BE936D3A62DC}" presName="horzSpace2" presStyleCnt="0"/>
      <dgm:spPr/>
    </dgm:pt>
    <dgm:pt modelId="{9433B473-1129-4D1E-BAE2-84E3F80EC298}" type="pres">
      <dgm:prSet presAssocID="{ABB58FCB-C44A-4EEF-A93B-BE936D3A62DC}" presName="tx2" presStyleLbl="revTx" presStyleIdx="3" presStyleCnt="7"/>
      <dgm:spPr/>
      <dgm:t>
        <a:bodyPr/>
        <a:lstStyle/>
        <a:p>
          <a:endParaRPr lang="en-US"/>
        </a:p>
      </dgm:t>
    </dgm:pt>
    <dgm:pt modelId="{14CECDF1-FF02-4382-92ED-A4FF36D0F0B4}" type="pres">
      <dgm:prSet presAssocID="{ABB58FCB-C44A-4EEF-A93B-BE936D3A62DC}" presName="vert2" presStyleCnt="0"/>
      <dgm:spPr/>
    </dgm:pt>
    <dgm:pt modelId="{4DAFC8F2-CECE-441E-ACC0-2BE588E9EF10}" type="pres">
      <dgm:prSet presAssocID="{42A5994B-653A-4009-A569-096F5A753480}" presName="horz3" presStyleCnt="0"/>
      <dgm:spPr/>
    </dgm:pt>
    <dgm:pt modelId="{D4DB910A-2FD4-4EAC-AFD6-650F560CB3D2}" type="pres">
      <dgm:prSet presAssocID="{42A5994B-653A-4009-A569-096F5A753480}" presName="horzSpace3" presStyleCnt="0"/>
      <dgm:spPr/>
    </dgm:pt>
    <dgm:pt modelId="{798EBA5B-CF91-4F33-A253-98F44B10FDC5}" type="pres">
      <dgm:prSet presAssocID="{42A5994B-653A-4009-A569-096F5A753480}" presName="tx3" presStyleLbl="revTx" presStyleIdx="4" presStyleCnt="7"/>
      <dgm:spPr/>
      <dgm:t>
        <a:bodyPr/>
        <a:lstStyle/>
        <a:p>
          <a:endParaRPr lang="en-US"/>
        </a:p>
      </dgm:t>
    </dgm:pt>
    <dgm:pt modelId="{624261CD-906C-448F-8787-5736FB47E713}" type="pres">
      <dgm:prSet presAssocID="{42A5994B-653A-4009-A569-096F5A753480}" presName="vert3" presStyleCnt="0"/>
      <dgm:spPr/>
    </dgm:pt>
    <dgm:pt modelId="{BB2EBA2B-1352-4722-970E-EB87B297418A}" type="pres">
      <dgm:prSet presAssocID="{ABB58FCB-C44A-4EEF-A93B-BE936D3A62DC}" presName="thinLine2b" presStyleLbl="callout" presStyleIdx="1" presStyleCnt="3"/>
      <dgm:spPr/>
    </dgm:pt>
    <dgm:pt modelId="{F60D33CC-3765-49FE-825B-B3A4C3A8F84F}" type="pres">
      <dgm:prSet presAssocID="{ABB58FCB-C44A-4EEF-A93B-BE936D3A62DC}" presName="vertSpace2b" presStyleCnt="0"/>
      <dgm:spPr/>
    </dgm:pt>
    <dgm:pt modelId="{8FC0EE98-A59C-405B-B2C4-70039D748E45}" type="pres">
      <dgm:prSet presAssocID="{D465EF7A-C892-47B9-8880-C9A544EEF7C6}" presName="horz2" presStyleCnt="0"/>
      <dgm:spPr/>
    </dgm:pt>
    <dgm:pt modelId="{FCD27F66-228C-4396-8EA7-8DABCCA96877}" type="pres">
      <dgm:prSet presAssocID="{D465EF7A-C892-47B9-8880-C9A544EEF7C6}" presName="horzSpace2" presStyleCnt="0"/>
      <dgm:spPr/>
    </dgm:pt>
    <dgm:pt modelId="{1C5DD01C-E287-45B1-A367-0CDA40D20DB1}" type="pres">
      <dgm:prSet presAssocID="{D465EF7A-C892-47B9-8880-C9A544EEF7C6}" presName="tx2" presStyleLbl="revTx" presStyleIdx="5" presStyleCnt="7" custScaleY="73819"/>
      <dgm:spPr/>
      <dgm:t>
        <a:bodyPr/>
        <a:lstStyle/>
        <a:p>
          <a:endParaRPr lang="en-US"/>
        </a:p>
      </dgm:t>
    </dgm:pt>
    <dgm:pt modelId="{CD9AF1AC-3E89-406E-A789-106D20A9C542}" type="pres">
      <dgm:prSet presAssocID="{D465EF7A-C892-47B9-8880-C9A544EEF7C6}" presName="vert2" presStyleCnt="0"/>
      <dgm:spPr/>
    </dgm:pt>
    <dgm:pt modelId="{F3BD1F52-AD8A-4253-BC71-7B075A720495}" type="pres">
      <dgm:prSet presAssocID="{0B126A09-CB34-42EE-B0D8-A48EF63BBCDA}" presName="horz3" presStyleCnt="0"/>
      <dgm:spPr/>
    </dgm:pt>
    <dgm:pt modelId="{63DF4458-0A15-4116-AEB3-F42C5F76F8A8}" type="pres">
      <dgm:prSet presAssocID="{0B126A09-CB34-42EE-B0D8-A48EF63BBCDA}" presName="horzSpace3" presStyleCnt="0"/>
      <dgm:spPr/>
    </dgm:pt>
    <dgm:pt modelId="{DEA219CC-DBA5-4DF1-9D44-78E87BAF6F7E}" type="pres">
      <dgm:prSet presAssocID="{0B126A09-CB34-42EE-B0D8-A48EF63BBCDA}" presName="tx3" presStyleLbl="revTx" presStyleIdx="6" presStyleCnt="7" custScaleY="64280"/>
      <dgm:spPr/>
      <dgm:t>
        <a:bodyPr/>
        <a:lstStyle/>
        <a:p>
          <a:endParaRPr lang="en-US"/>
        </a:p>
      </dgm:t>
    </dgm:pt>
    <dgm:pt modelId="{768897B1-74BA-4118-AB7D-E7086719A40E}" type="pres">
      <dgm:prSet presAssocID="{0B126A09-CB34-42EE-B0D8-A48EF63BBCDA}" presName="vert3" presStyleCnt="0"/>
      <dgm:spPr/>
    </dgm:pt>
    <dgm:pt modelId="{4A9CAD6C-BD97-4C6A-AB21-A66CBD2D254C}" type="pres">
      <dgm:prSet presAssocID="{D465EF7A-C892-47B9-8880-C9A544EEF7C6}" presName="thinLine2b" presStyleLbl="callout" presStyleIdx="2" presStyleCnt="3"/>
      <dgm:spPr/>
    </dgm:pt>
    <dgm:pt modelId="{434444DF-F208-4B32-B40B-D79FA83458B2}" type="pres">
      <dgm:prSet presAssocID="{D465EF7A-C892-47B9-8880-C9A544EEF7C6}" presName="vertSpace2b" presStyleCnt="0"/>
      <dgm:spPr/>
    </dgm:pt>
  </dgm:ptLst>
  <dgm:cxnLst>
    <dgm:cxn modelId="{EC0F368D-7818-4D1C-A8F6-A117F9E50B63}" srcId="{AF66F499-5C85-4D24-9149-885F050CDA6F}" destId="{B68E4B02-E4FF-41F3-9771-4AB769C6CE73}" srcOrd="0" destOrd="0" parTransId="{1E579626-9F6E-403D-B160-B038AB3F36C7}" sibTransId="{FA7F5FD2-33F5-4032-8BCF-3B9BFA4A8CA1}"/>
    <dgm:cxn modelId="{2D9C6AB7-DDF8-44BB-BC3F-63A1C598B12E}" srcId="{AF66F499-5C85-4D24-9149-885F050CDA6F}" destId="{ABB58FCB-C44A-4EEF-A93B-BE936D3A62DC}" srcOrd="1" destOrd="0" parTransId="{F03BDE06-B482-4041-B95D-BFDF5A572C55}" sibTransId="{12E0E7CC-D4BB-4922-99D9-C1E31259C783}"/>
    <dgm:cxn modelId="{6AD1A613-DE0F-4891-AABB-4A586D5E1CAB}" type="presOf" srcId="{CC1E4DC2-5ECA-4B3D-9AB7-45D8BDEC9030}" destId="{A40743D9-9982-407B-B1A4-D19D7540B9D6}" srcOrd="0" destOrd="0" presId="urn:microsoft.com/office/officeart/2008/layout/LinedList"/>
    <dgm:cxn modelId="{B9AA0B18-A5F0-4DC6-B905-F8EC0C56F80A}" type="presOf" srcId="{ABB58FCB-C44A-4EEF-A93B-BE936D3A62DC}" destId="{9433B473-1129-4D1E-BAE2-84E3F80EC298}" srcOrd="0" destOrd="0" presId="urn:microsoft.com/office/officeart/2008/layout/LinedList"/>
    <dgm:cxn modelId="{4F58CF7C-0018-4AC7-B68B-8778D9EF52B9}" type="presOf" srcId="{D465EF7A-C892-47B9-8880-C9A544EEF7C6}" destId="{1C5DD01C-E287-45B1-A367-0CDA40D20DB1}" srcOrd="0" destOrd="0" presId="urn:microsoft.com/office/officeart/2008/layout/LinedList"/>
    <dgm:cxn modelId="{72DA8F65-2985-4348-B827-98DD64F754F4}" type="presOf" srcId="{AF66F499-5C85-4D24-9149-885F050CDA6F}" destId="{13002EFC-1B34-4C3A-8DB2-A565076F33E9}" srcOrd="0" destOrd="0" presId="urn:microsoft.com/office/officeart/2008/layout/LinedList"/>
    <dgm:cxn modelId="{26726DF9-EA87-47D8-8630-9655AD326296}" type="presOf" srcId="{0B126A09-CB34-42EE-B0D8-A48EF63BBCDA}" destId="{DEA219CC-DBA5-4DF1-9D44-78E87BAF6F7E}" srcOrd="0" destOrd="0" presId="urn:microsoft.com/office/officeart/2008/layout/LinedList"/>
    <dgm:cxn modelId="{25C537BB-2A09-40A3-8666-8202FA3ADF39}" srcId="{7C45DCDA-D86E-458A-BEE1-BE453A88FCD0}" destId="{AF66F499-5C85-4D24-9149-885F050CDA6F}" srcOrd="0" destOrd="0" parTransId="{82B0F884-AD4F-4E1D-8565-49B986AA097A}" sibTransId="{40BC2E07-C09A-4893-8F63-CF55B29D6847}"/>
    <dgm:cxn modelId="{288C6B9F-0DBC-4469-9966-D866640E64E3}" srcId="{ABB58FCB-C44A-4EEF-A93B-BE936D3A62DC}" destId="{42A5994B-653A-4009-A569-096F5A753480}" srcOrd="0" destOrd="0" parTransId="{E54FA185-8AA8-405B-A86A-404B76DF9628}" sibTransId="{93F8D92E-FF29-419F-B1AF-6F7DB22A4066}"/>
    <dgm:cxn modelId="{E9C42B45-9642-42A5-B0ED-0C1DD0CA4466}" type="presOf" srcId="{7C45DCDA-D86E-458A-BEE1-BE453A88FCD0}" destId="{EA197BFC-6BE6-441F-AE68-39805F2792AB}" srcOrd="0" destOrd="0" presId="urn:microsoft.com/office/officeart/2008/layout/LinedList"/>
    <dgm:cxn modelId="{AA7853B7-8C34-4BFE-B283-E4CE28AD23F3}" srcId="{B68E4B02-E4FF-41F3-9771-4AB769C6CE73}" destId="{CC1E4DC2-5ECA-4B3D-9AB7-45D8BDEC9030}" srcOrd="0" destOrd="0" parTransId="{353F9891-FD13-45D2-8EA5-34BF7AF43286}" sibTransId="{809327F8-47C9-4417-B8C6-12553BFCE341}"/>
    <dgm:cxn modelId="{EE901D37-9524-41FF-B763-4091BB5BFCC7}" srcId="{D465EF7A-C892-47B9-8880-C9A544EEF7C6}" destId="{0B126A09-CB34-42EE-B0D8-A48EF63BBCDA}" srcOrd="0" destOrd="0" parTransId="{4BF2850E-B340-425E-8DDC-9B4D9A6A077E}" sibTransId="{B009DD8D-9CED-48BE-97E5-B4A0AE14E4D7}"/>
    <dgm:cxn modelId="{33AB9960-9147-45EA-9D04-936C84E3FF99}" srcId="{AF66F499-5C85-4D24-9149-885F050CDA6F}" destId="{D465EF7A-C892-47B9-8880-C9A544EEF7C6}" srcOrd="2" destOrd="0" parTransId="{C7F96E84-E68A-49D9-9C72-4A210B130452}" sibTransId="{20F0179B-5AE9-4EF8-ACD8-4AFCF0E0E564}"/>
    <dgm:cxn modelId="{DE51F95E-76FC-4D36-AAA9-B63B70FD5B54}" type="presOf" srcId="{B68E4B02-E4FF-41F3-9771-4AB769C6CE73}" destId="{84E4EEE6-193F-4B8E-88DE-8A56D3F6FDD0}" srcOrd="0" destOrd="0" presId="urn:microsoft.com/office/officeart/2008/layout/LinedList"/>
    <dgm:cxn modelId="{E826232F-B30D-4E64-B3FD-E9D72411ABC7}" type="presOf" srcId="{42A5994B-653A-4009-A569-096F5A753480}" destId="{798EBA5B-CF91-4F33-A253-98F44B10FDC5}" srcOrd="0" destOrd="0" presId="urn:microsoft.com/office/officeart/2008/layout/LinedList"/>
    <dgm:cxn modelId="{45550EC6-7FDA-457B-96B1-E22E68DE1345}" type="presParOf" srcId="{EA197BFC-6BE6-441F-AE68-39805F2792AB}" destId="{47AA442B-B94B-48F4-B916-FB2A7EA2D920}" srcOrd="0" destOrd="0" presId="urn:microsoft.com/office/officeart/2008/layout/LinedList"/>
    <dgm:cxn modelId="{E19FE256-FE4C-4B29-9E7A-055666858BE2}" type="presParOf" srcId="{EA197BFC-6BE6-441F-AE68-39805F2792AB}" destId="{511B09AB-A194-4597-9BBC-4CADF6F5923A}" srcOrd="1" destOrd="0" presId="urn:microsoft.com/office/officeart/2008/layout/LinedList"/>
    <dgm:cxn modelId="{E7CADCD3-D6E2-445C-AD95-481A412550BE}" type="presParOf" srcId="{511B09AB-A194-4597-9BBC-4CADF6F5923A}" destId="{13002EFC-1B34-4C3A-8DB2-A565076F33E9}" srcOrd="0" destOrd="0" presId="urn:microsoft.com/office/officeart/2008/layout/LinedList"/>
    <dgm:cxn modelId="{1EC8A785-8EFE-4235-8072-BFF290A260FA}" type="presParOf" srcId="{511B09AB-A194-4597-9BBC-4CADF6F5923A}" destId="{6164700C-9D3D-4CAD-A9F4-928161DBBC5E}" srcOrd="1" destOrd="0" presId="urn:microsoft.com/office/officeart/2008/layout/LinedList"/>
    <dgm:cxn modelId="{2AF8849F-F47A-41A2-906A-2BB7D02F52D8}" type="presParOf" srcId="{6164700C-9D3D-4CAD-A9F4-928161DBBC5E}" destId="{769FA693-77D2-4A35-B9EF-738C126C4534}" srcOrd="0" destOrd="0" presId="urn:microsoft.com/office/officeart/2008/layout/LinedList"/>
    <dgm:cxn modelId="{ACC148AE-67E7-48A5-A2DB-A6626201C405}" type="presParOf" srcId="{6164700C-9D3D-4CAD-A9F4-928161DBBC5E}" destId="{9ACAFBCF-E889-4199-AB5E-8C7333BD4E86}" srcOrd="1" destOrd="0" presId="urn:microsoft.com/office/officeart/2008/layout/LinedList"/>
    <dgm:cxn modelId="{A905B9FE-5BB0-4350-8E6A-6D233403BF5C}" type="presParOf" srcId="{9ACAFBCF-E889-4199-AB5E-8C7333BD4E86}" destId="{59FD6701-BDAD-4597-8C28-ECBFCED21117}" srcOrd="0" destOrd="0" presId="urn:microsoft.com/office/officeart/2008/layout/LinedList"/>
    <dgm:cxn modelId="{2DFB84D1-6E95-4B96-9483-66A251C39F94}" type="presParOf" srcId="{9ACAFBCF-E889-4199-AB5E-8C7333BD4E86}" destId="{84E4EEE6-193F-4B8E-88DE-8A56D3F6FDD0}" srcOrd="1" destOrd="0" presId="urn:microsoft.com/office/officeart/2008/layout/LinedList"/>
    <dgm:cxn modelId="{50D6B775-641B-4472-80E1-D076CB1EAF5F}" type="presParOf" srcId="{9ACAFBCF-E889-4199-AB5E-8C7333BD4E86}" destId="{6FCF8423-2266-4871-8F03-F0FA02413CC5}" srcOrd="2" destOrd="0" presId="urn:microsoft.com/office/officeart/2008/layout/LinedList"/>
    <dgm:cxn modelId="{A703BB53-C4AD-41CB-BA16-4F06EC84AC18}" type="presParOf" srcId="{6FCF8423-2266-4871-8F03-F0FA02413CC5}" destId="{95A51945-8C6E-4B0D-AC3F-F3CFE986AF3B}" srcOrd="0" destOrd="0" presId="urn:microsoft.com/office/officeart/2008/layout/LinedList"/>
    <dgm:cxn modelId="{CBE7F159-0F33-4170-8738-2913FEB826A5}" type="presParOf" srcId="{95A51945-8C6E-4B0D-AC3F-F3CFE986AF3B}" destId="{7BA82598-8B66-4152-9556-0D3DABBFEB81}" srcOrd="0" destOrd="0" presId="urn:microsoft.com/office/officeart/2008/layout/LinedList"/>
    <dgm:cxn modelId="{0133283F-ADCB-47C5-BDD5-A55742B1C53B}" type="presParOf" srcId="{95A51945-8C6E-4B0D-AC3F-F3CFE986AF3B}" destId="{A40743D9-9982-407B-B1A4-D19D7540B9D6}" srcOrd="1" destOrd="0" presId="urn:microsoft.com/office/officeart/2008/layout/LinedList"/>
    <dgm:cxn modelId="{25A339B7-DB9C-4856-AE66-EC1058A5D851}" type="presParOf" srcId="{95A51945-8C6E-4B0D-AC3F-F3CFE986AF3B}" destId="{A1D41CEB-106B-45AD-A1E7-5AC8040BCFBB}" srcOrd="2" destOrd="0" presId="urn:microsoft.com/office/officeart/2008/layout/LinedList"/>
    <dgm:cxn modelId="{91D24F96-5418-473D-A64F-60D031995B73}" type="presParOf" srcId="{6164700C-9D3D-4CAD-A9F4-928161DBBC5E}" destId="{097EC343-D3FE-40CC-AE07-7C040E3C2E96}" srcOrd="2" destOrd="0" presId="urn:microsoft.com/office/officeart/2008/layout/LinedList"/>
    <dgm:cxn modelId="{2EE9F646-D030-4F2F-A0E6-CE75281B9BD7}" type="presParOf" srcId="{6164700C-9D3D-4CAD-A9F4-928161DBBC5E}" destId="{59434F45-3B39-4AD7-81B3-3A6C4F3A9BB8}" srcOrd="3" destOrd="0" presId="urn:microsoft.com/office/officeart/2008/layout/LinedList"/>
    <dgm:cxn modelId="{526EFD99-F8E9-4E1D-B7AD-3B82EE83F82B}" type="presParOf" srcId="{6164700C-9D3D-4CAD-A9F4-928161DBBC5E}" destId="{30DA2E29-C438-4494-B64C-A59519533B5D}" srcOrd="4" destOrd="0" presId="urn:microsoft.com/office/officeart/2008/layout/LinedList"/>
    <dgm:cxn modelId="{0562B423-A253-48DD-BEC5-9E0B44141795}" type="presParOf" srcId="{30DA2E29-C438-4494-B64C-A59519533B5D}" destId="{785358C5-1936-4771-854C-902937AEA86D}" srcOrd="0" destOrd="0" presId="urn:microsoft.com/office/officeart/2008/layout/LinedList"/>
    <dgm:cxn modelId="{FFB37980-6E62-4841-B348-7833445EB36F}" type="presParOf" srcId="{30DA2E29-C438-4494-B64C-A59519533B5D}" destId="{9433B473-1129-4D1E-BAE2-84E3F80EC298}" srcOrd="1" destOrd="0" presId="urn:microsoft.com/office/officeart/2008/layout/LinedList"/>
    <dgm:cxn modelId="{51C72BFC-ED96-4BE7-B32D-7DD0BFDD1763}" type="presParOf" srcId="{30DA2E29-C438-4494-B64C-A59519533B5D}" destId="{14CECDF1-FF02-4382-92ED-A4FF36D0F0B4}" srcOrd="2" destOrd="0" presId="urn:microsoft.com/office/officeart/2008/layout/LinedList"/>
    <dgm:cxn modelId="{A802988B-DEB4-46D8-958A-FA29087B0120}" type="presParOf" srcId="{14CECDF1-FF02-4382-92ED-A4FF36D0F0B4}" destId="{4DAFC8F2-CECE-441E-ACC0-2BE588E9EF10}" srcOrd="0" destOrd="0" presId="urn:microsoft.com/office/officeart/2008/layout/LinedList"/>
    <dgm:cxn modelId="{F615E253-1147-4D80-8F2D-6D3C896110ED}" type="presParOf" srcId="{4DAFC8F2-CECE-441E-ACC0-2BE588E9EF10}" destId="{D4DB910A-2FD4-4EAC-AFD6-650F560CB3D2}" srcOrd="0" destOrd="0" presId="urn:microsoft.com/office/officeart/2008/layout/LinedList"/>
    <dgm:cxn modelId="{47B572C7-6F26-46FE-B1E9-363CEE3F7B92}" type="presParOf" srcId="{4DAFC8F2-CECE-441E-ACC0-2BE588E9EF10}" destId="{798EBA5B-CF91-4F33-A253-98F44B10FDC5}" srcOrd="1" destOrd="0" presId="urn:microsoft.com/office/officeart/2008/layout/LinedList"/>
    <dgm:cxn modelId="{2610EB09-CF7A-4465-9F54-3A099FC006FC}" type="presParOf" srcId="{4DAFC8F2-CECE-441E-ACC0-2BE588E9EF10}" destId="{624261CD-906C-448F-8787-5736FB47E713}" srcOrd="2" destOrd="0" presId="urn:microsoft.com/office/officeart/2008/layout/LinedList"/>
    <dgm:cxn modelId="{29E68BC5-4EBC-4EC1-93BB-426CF338235E}" type="presParOf" srcId="{6164700C-9D3D-4CAD-A9F4-928161DBBC5E}" destId="{BB2EBA2B-1352-4722-970E-EB87B297418A}" srcOrd="5" destOrd="0" presId="urn:microsoft.com/office/officeart/2008/layout/LinedList"/>
    <dgm:cxn modelId="{118EFC85-C6A1-4E3A-87A5-7397B934637F}" type="presParOf" srcId="{6164700C-9D3D-4CAD-A9F4-928161DBBC5E}" destId="{F60D33CC-3765-49FE-825B-B3A4C3A8F84F}" srcOrd="6" destOrd="0" presId="urn:microsoft.com/office/officeart/2008/layout/LinedList"/>
    <dgm:cxn modelId="{59B863C0-D066-4028-858D-C5AD614E9A6C}" type="presParOf" srcId="{6164700C-9D3D-4CAD-A9F4-928161DBBC5E}" destId="{8FC0EE98-A59C-405B-B2C4-70039D748E45}" srcOrd="7" destOrd="0" presId="urn:microsoft.com/office/officeart/2008/layout/LinedList"/>
    <dgm:cxn modelId="{40DCF363-97E5-4430-A524-6F8CFEEE3C1B}" type="presParOf" srcId="{8FC0EE98-A59C-405B-B2C4-70039D748E45}" destId="{FCD27F66-228C-4396-8EA7-8DABCCA96877}" srcOrd="0" destOrd="0" presId="urn:microsoft.com/office/officeart/2008/layout/LinedList"/>
    <dgm:cxn modelId="{4217A699-CDBA-42EB-A122-2BA52BE74F80}" type="presParOf" srcId="{8FC0EE98-A59C-405B-B2C4-70039D748E45}" destId="{1C5DD01C-E287-45B1-A367-0CDA40D20DB1}" srcOrd="1" destOrd="0" presId="urn:microsoft.com/office/officeart/2008/layout/LinedList"/>
    <dgm:cxn modelId="{F2DF46AB-6CBA-479E-89CE-B456C984C495}" type="presParOf" srcId="{8FC0EE98-A59C-405B-B2C4-70039D748E45}" destId="{CD9AF1AC-3E89-406E-A789-106D20A9C542}" srcOrd="2" destOrd="0" presId="urn:microsoft.com/office/officeart/2008/layout/LinedList"/>
    <dgm:cxn modelId="{971993DD-F643-41BF-BEB9-E6A46540026B}" type="presParOf" srcId="{CD9AF1AC-3E89-406E-A789-106D20A9C542}" destId="{F3BD1F52-AD8A-4253-BC71-7B075A720495}" srcOrd="0" destOrd="0" presId="urn:microsoft.com/office/officeart/2008/layout/LinedList"/>
    <dgm:cxn modelId="{0479E181-E2EF-4683-A0BB-61E391D9473A}" type="presParOf" srcId="{F3BD1F52-AD8A-4253-BC71-7B075A720495}" destId="{63DF4458-0A15-4116-AEB3-F42C5F76F8A8}" srcOrd="0" destOrd="0" presId="urn:microsoft.com/office/officeart/2008/layout/LinedList"/>
    <dgm:cxn modelId="{E9D3744A-D7AA-4120-A9A5-F9597504DEBA}" type="presParOf" srcId="{F3BD1F52-AD8A-4253-BC71-7B075A720495}" destId="{DEA219CC-DBA5-4DF1-9D44-78E87BAF6F7E}" srcOrd="1" destOrd="0" presId="urn:microsoft.com/office/officeart/2008/layout/LinedList"/>
    <dgm:cxn modelId="{E40F2439-CC89-46D5-9E7C-4B21067C2BF9}" type="presParOf" srcId="{F3BD1F52-AD8A-4253-BC71-7B075A720495}" destId="{768897B1-74BA-4118-AB7D-E7086719A40E}" srcOrd="2" destOrd="0" presId="urn:microsoft.com/office/officeart/2008/layout/LinedList"/>
    <dgm:cxn modelId="{020B085C-CFD2-4286-9C41-4D465CFB3556}" type="presParOf" srcId="{6164700C-9D3D-4CAD-A9F4-928161DBBC5E}" destId="{4A9CAD6C-BD97-4C6A-AB21-A66CBD2D254C}" srcOrd="8" destOrd="0" presId="urn:microsoft.com/office/officeart/2008/layout/LinedList"/>
    <dgm:cxn modelId="{D7800ECD-2B78-4367-A4F3-7EA7E063F646}" type="presParOf" srcId="{6164700C-9D3D-4CAD-A9F4-928161DBBC5E}" destId="{434444DF-F208-4B32-B40B-D79FA83458B2}" srcOrd="9" destOrd="0" presId="urn:microsoft.com/office/officeart/2008/layout/LinedList"/>
  </dgm:cxnLst>
  <dgm:bg>
    <a:solidFill>
      <a:schemeClr val="bg1">
        <a:alpha val="7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BE30C6-0D6C-43AF-BFCB-F5AE2C6E2B8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C2A5E82-3A44-47CC-A009-B72177425758}">
      <dgm:prSet phldrT="[Text]"/>
      <dgm:spPr>
        <a:solidFill>
          <a:schemeClr val="bg1">
            <a:alpha val="75000"/>
          </a:schemeClr>
        </a:solidFill>
      </dgm:spPr>
      <dgm:t>
        <a:bodyPr/>
        <a:lstStyle/>
        <a:p>
          <a:r>
            <a:rPr lang="en-US" dirty="0" smtClean="0">
              <a:solidFill>
                <a:schemeClr val="tx1"/>
              </a:solidFill>
            </a:rPr>
            <a:t>Food Security</a:t>
          </a:r>
          <a:endParaRPr lang="en-US" dirty="0">
            <a:solidFill>
              <a:schemeClr val="tx1"/>
            </a:solidFill>
          </a:endParaRPr>
        </a:p>
      </dgm:t>
    </dgm:pt>
    <dgm:pt modelId="{AA71A878-F6DF-4C91-A952-6465045856DB}" type="parTrans" cxnId="{2C025A00-006B-4AD8-BBB6-240979998BA1}">
      <dgm:prSet/>
      <dgm:spPr/>
      <dgm:t>
        <a:bodyPr/>
        <a:lstStyle/>
        <a:p>
          <a:endParaRPr lang="en-US"/>
        </a:p>
      </dgm:t>
    </dgm:pt>
    <dgm:pt modelId="{7B95D502-95FC-4D2B-9E79-16AC4C24AA41}" type="sibTrans" cxnId="{2C025A00-006B-4AD8-BBB6-240979998BA1}">
      <dgm:prSet/>
      <dgm:spPr/>
      <dgm:t>
        <a:bodyPr/>
        <a:lstStyle/>
        <a:p>
          <a:endParaRPr lang="en-US"/>
        </a:p>
      </dgm:t>
    </dgm:pt>
    <dgm:pt modelId="{1851D289-6428-42EE-A8F2-FA5DEFACA3D9}">
      <dgm:prSet phldrT="[Text]"/>
      <dgm:spPr>
        <a:solidFill>
          <a:schemeClr val="bg1">
            <a:alpha val="75000"/>
          </a:schemeClr>
        </a:solidFill>
      </dgm:spPr>
      <dgm:t>
        <a:bodyPr/>
        <a:lstStyle/>
        <a:p>
          <a:r>
            <a:rPr lang="en-US" dirty="0" smtClean="0">
              <a:solidFill>
                <a:schemeClr val="tx1"/>
              </a:solidFill>
            </a:rPr>
            <a:t>Economic Stability</a:t>
          </a:r>
          <a:endParaRPr lang="en-US" dirty="0">
            <a:solidFill>
              <a:schemeClr val="tx1"/>
            </a:solidFill>
          </a:endParaRPr>
        </a:p>
      </dgm:t>
    </dgm:pt>
    <dgm:pt modelId="{06C3DCEE-6041-4AB6-AE08-0999D4BB981B}" type="parTrans" cxnId="{CC6443E0-8900-4E45-8529-67E81A9E2B4F}">
      <dgm:prSet/>
      <dgm:spPr/>
      <dgm:t>
        <a:bodyPr/>
        <a:lstStyle/>
        <a:p>
          <a:endParaRPr lang="en-US"/>
        </a:p>
      </dgm:t>
    </dgm:pt>
    <dgm:pt modelId="{11CE3B99-B70D-473A-A36F-B1C7835B7513}" type="sibTrans" cxnId="{CC6443E0-8900-4E45-8529-67E81A9E2B4F}">
      <dgm:prSet/>
      <dgm:spPr/>
      <dgm:t>
        <a:bodyPr/>
        <a:lstStyle/>
        <a:p>
          <a:endParaRPr lang="en-US"/>
        </a:p>
      </dgm:t>
    </dgm:pt>
    <dgm:pt modelId="{39045F0A-1CD4-4301-9A9B-F27DCFAFB72F}">
      <dgm:prSet phldrT="[Text]"/>
      <dgm:spPr>
        <a:solidFill>
          <a:schemeClr val="bg1">
            <a:alpha val="75000"/>
          </a:schemeClr>
        </a:solidFill>
      </dgm:spPr>
      <dgm:t>
        <a:bodyPr/>
        <a:lstStyle/>
        <a:p>
          <a:r>
            <a:rPr lang="en-US" dirty="0" smtClean="0">
              <a:solidFill>
                <a:schemeClr val="tx1"/>
              </a:solidFill>
            </a:rPr>
            <a:t>Housing</a:t>
          </a:r>
          <a:endParaRPr lang="en-US" dirty="0">
            <a:solidFill>
              <a:schemeClr val="tx1"/>
            </a:solidFill>
          </a:endParaRPr>
        </a:p>
      </dgm:t>
    </dgm:pt>
    <dgm:pt modelId="{36D27903-5ED9-4DE2-8316-6F4A9211F2FB}" type="parTrans" cxnId="{8864F8F0-0631-4568-A553-3960465A5B5B}">
      <dgm:prSet/>
      <dgm:spPr/>
      <dgm:t>
        <a:bodyPr/>
        <a:lstStyle/>
        <a:p>
          <a:endParaRPr lang="en-US"/>
        </a:p>
      </dgm:t>
    </dgm:pt>
    <dgm:pt modelId="{19B2C0B5-A0CF-4086-8EAF-8FEF7A112042}" type="sibTrans" cxnId="{8864F8F0-0631-4568-A553-3960465A5B5B}">
      <dgm:prSet/>
      <dgm:spPr/>
      <dgm:t>
        <a:bodyPr/>
        <a:lstStyle/>
        <a:p>
          <a:endParaRPr lang="en-US"/>
        </a:p>
      </dgm:t>
    </dgm:pt>
    <dgm:pt modelId="{1AC7B1C0-907E-44B2-B6D9-1E900ED4D0BC}">
      <dgm:prSet phldrT="[Text]"/>
      <dgm:spPr>
        <a:solidFill>
          <a:schemeClr val="bg1">
            <a:alpha val="75000"/>
          </a:schemeClr>
        </a:solidFill>
      </dgm:spPr>
      <dgm:t>
        <a:bodyPr/>
        <a:lstStyle/>
        <a:p>
          <a:r>
            <a:rPr lang="en-US" dirty="0" smtClean="0">
              <a:solidFill>
                <a:schemeClr val="tx1"/>
              </a:solidFill>
            </a:rPr>
            <a:t>FEED Leadership Team</a:t>
          </a:r>
          <a:endParaRPr lang="en-US" dirty="0">
            <a:solidFill>
              <a:schemeClr val="tx1"/>
            </a:solidFill>
          </a:endParaRPr>
        </a:p>
      </dgm:t>
    </dgm:pt>
    <dgm:pt modelId="{B8BCA5D6-3B04-4CA4-B717-721160CAA171}" type="parTrans" cxnId="{2BCC71C4-E9E2-452A-B004-8786BE900B58}">
      <dgm:prSet/>
      <dgm:spPr/>
      <dgm:t>
        <a:bodyPr/>
        <a:lstStyle/>
        <a:p>
          <a:endParaRPr lang="en-US"/>
        </a:p>
      </dgm:t>
    </dgm:pt>
    <dgm:pt modelId="{F788BAD2-C4EA-4BCF-97E1-F4BFCAE3749A}" type="sibTrans" cxnId="{2BCC71C4-E9E2-452A-B004-8786BE900B58}">
      <dgm:prSet/>
      <dgm:spPr/>
      <dgm:t>
        <a:bodyPr/>
        <a:lstStyle/>
        <a:p>
          <a:endParaRPr lang="en-US"/>
        </a:p>
      </dgm:t>
    </dgm:pt>
    <dgm:pt modelId="{16A4220D-C76D-44A3-9200-80FC72E426CB}" type="pres">
      <dgm:prSet presAssocID="{63BE30C6-0D6C-43AF-BFCB-F5AE2C6E2B84}" presName="Name0" presStyleCnt="0">
        <dgm:presLayoutVars>
          <dgm:chPref val="3"/>
          <dgm:dir/>
          <dgm:animLvl val="lvl"/>
          <dgm:resizeHandles/>
        </dgm:presLayoutVars>
      </dgm:prSet>
      <dgm:spPr/>
      <dgm:t>
        <a:bodyPr/>
        <a:lstStyle/>
        <a:p>
          <a:endParaRPr lang="en-US"/>
        </a:p>
      </dgm:t>
    </dgm:pt>
    <dgm:pt modelId="{96F0952E-E05E-4248-9FFA-2CFE4D196E6D}" type="pres">
      <dgm:prSet presAssocID="{1AC7B1C0-907E-44B2-B6D9-1E900ED4D0BC}" presName="horFlow" presStyleCnt="0"/>
      <dgm:spPr/>
    </dgm:pt>
    <dgm:pt modelId="{0144DBE4-C968-4FFE-B224-420F1E9C237D}" type="pres">
      <dgm:prSet presAssocID="{1AC7B1C0-907E-44B2-B6D9-1E900ED4D0BC}" presName="bigChev" presStyleLbl="node1" presStyleIdx="0" presStyleCnt="4" custScaleX="207151" custScaleY="148174"/>
      <dgm:spPr/>
      <dgm:t>
        <a:bodyPr/>
        <a:lstStyle/>
        <a:p>
          <a:endParaRPr lang="en-US"/>
        </a:p>
      </dgm:t>
    </dgm:pt>
    <dgm:pt modelId="{ABFAA572-139B-4D0D-86A4-DC007E08A415}" type="pres">
      <dgm:prSet presAssocID="{1AC7B1C0-907E-44B2-B6D9-1E900ED4D0BC}" presName="vSp" presStyleCnt="0"/>
      <dgm:spPr/>
    </dgm:pt>
    <dgm:pt modelId="{232FE089-8B8B-4183-94B9-F42EA52C1A5A}" type="pres">
      <dgm:prSet presAssocID="{7C2A5E82-3A44-47CC-A009-B72177425758}" presName="horFlow" presStyleCnt="0"/>
      <dgm:spPr/>
    </dgm:pt>
    <dgm:pt modelId="{F02C7778-39A7-41D8-9D35-766FCAA8CD6D}" type="pres">
      <dgm:prSet presAssocID="{7C2A5E82-3A44-47CC-A009-B72177425758}" presName="bigChev" presStyleLbl="node1" presStyleIdx="1" presStyleCnt="4" custScaleX="264398" custScaleY="112866"/>
      <dgm:spPr/>
      <dgm:t>
        <a:bodyPr/>
        <a:lstStyle/>
        <a:p>
          <a:endParaRPr lang="en-US"/>
        </a:p>
      </dgm:t>
    </dgm:pt>
    <dgm:pt modelId="{F312FCA7-6C19-49CB-A8D5-F8F36195DA91}" type="pres">
      <dgm:prSet presAssocID="{7C2A5E82-3A44-47CC-A009-B72177425758}" presName="vSp" presStyleCnt="0"/>
      <dgm:spPr/>
    </dgm:pt>
    <dgm:pt modelId="{EB8FA79C-6FD2-4BB8-998F-068765467A27}" type="pres">
      <dgm:prSet presAssocID="{1851D289-6428-42EE-A8F2-FA5DEFACA3D9}" presName="horFlow" presStyleCnt="0"/>
      <dgm:spPr/>
    </dgm:pt>
    <dgm:pt modelId="{2A40393E-C6B2-4784-9167-D74F5E471E43}" type="pres">
      <dgm:prSet presAssocID="{1851D289-6428-42EE-A8F2-FA5DEFACA3D9}" presName="bigChev" presStyleLbl="node1" presStyleIdx="2" presStyleCnt="4" custScaleX="325801" custScaleY="100863"/>
      <dgm:spPr/>
      <dgm:t>
        <a:bodyPr/>
        <a:lstStyle/>
        <a:p>
          <a:endParaRPr lang="en-US"/>
        </a:p>
      </dgm:t>
    </dgm:pt>
    <dgm:pt modelId="{D8A51B86-A454-4E15-AA12-0B46ACBD58FD}" type="pres">
      <dgm:prSet presAssocID="{1851D289-6428-42EE-A8F2-FA5DEFACA3D9}" presName="vSp" presStyleCnt="0"/>
      <dgm:spPr/>
    </dgm:pt>
    <dgm:pt modelId="{DFC76B8F-9E23-4574-8F5F-4861884E800D}" type="pres">
      <dgm:prSet presAssocID="{39045F0A-1CD4-4301-9A9B-F27DCFAFB72F}" presName="horFlow" presStyleCnt="0"/>
      <dgm:spPr/>
    </dgm:pt>
    <dgm:pt modelId="{697043E2-4ABA-4A0A-9E06-6AB4BCAA774A}" type="pres">
      <dgm:prSet presAssocID="{39045F0A-1CD4-4301-9A9B-F27DCFAFB72F}" presName="bigChev" presStyleLbl="node1" presStyleIdx="3" presStyleCnt="4" custScaleX="451599" custScaleY="100175"/>
      <dgm:spPr/>
      <dgm:t>
        <a:bodyPr/>
        <a:lstStyle/>
        <a:p>
          <a:endParaRPr lang="en-US"/>
        </a:p>
      </dgm:t>
    </dgm:pt>
  </dgm:ptLst>
  <dgm:cxnLst>
    <dgm:cxn modelId="{CC6443E0-8900-4E45-8529-67E81A9E2B4F}" srcId="{63BE30C6-0D6C-43AF-BFCB-F5AE2C6E2B84}" destId="{1851D289-6428-42EE-A8F2-FA5DEFACA3D9}" srcOrd="2" destOrd="0" parTransId="{06C3DCEE-6041-4AB6-AE08-0999D4BB981B}" sibTransId="{11CE3B99-B70D-473A-A36F-B1C7835B7513}"/>
    <dgm:cxn modelId="{DA2D8747-66A1-4D5B-BAAB-ED3394947EFA}" type="presOf" srcId="{1851D289-6428-42EE-A8F2-FA5DEFACA3D9}" destId="{2A40393E-C6B2-4784-9167-D74F5E471E43}" srcOrd="0" destOrd="0" presId="urn:microsoft.com/office/officeart/2005/8/layout/lProcess3"/>
    <dgm:cxn modelId="{0E1646E6-718D-437C-938F-3BB9D2E46773}" type="presOf" srcId="{7C2A5E82-3A44-47CC-A009-B72177425758}" destId="{F02C7778-39A7-41D8-9D35-766FCAA8CD6D}" srcOrd="0" destOrd="0" presId="urn:microsoft.com/office/officeart/2005/8/layout/lProcess3"/>
    <dgm:cxn modelId="{8864F8F0-0631-4568-A553-3960465A5B5B}" srcId="{63BE30C6-0D6C-43AF-BFCB-F5AE2C6E2B84}" destId="{39045F0A-1CD4-4301-9A9B-F27DCFAFB72F}" srcOrd="3" destOrd="0" parTransId="{36D27903-5ED9-4DE2-8316-6F4A9211F2FB}" sibTransId="{19B2C0B5-A0CF-4086-8EAF-8FEF7A112042}"/>
    <dgm:cxn modelId="{2C025A00-006B-4AD8-BBB6-240979998BA1}" srcId="{63BE30C6-0D6C-43AF-BFCB-F5AE2C6E2B84}" destId="{7C2A5E82-3A44-47CC-A009-B72177425758}" srcOrd="1" destOrd="0" parTransId="{AA71A878-F6DF-4C91-A952-6465045856DB}" sibTransId="{7B95D502-95FC-4D2B-9E79-16AC4C24AA41}"/>
    <dgm:cxn modelId="{BF008D24-BE34-4388-86C5-BE12E73CFE38}" type="presOf" srcId="{39045F0A-1CD4-4301-9A9B-F27DCFAFB72F}" destId="{697043E2-4ABA-4A0A-9E06-6AB4BCAA774A}" srcOrd="0" destOrd="0" presId="urn:microsoft.com/office/officeart/2005/8/layout/lProcess3"/>
    <dgm:cxn modelId="{2BCC71C4-E9E2-452A-B004-8786BE900B58}" srcId="{63BE30C6-0D6C-43AF-BFCB-F5AE2C6E2B84}" destId="{1AC7B1C0-907E-44B2-B6D9-1E900ED4D0BC}" srcOrd="0" destOrd="0" parTransId="{B8BCA5D6-3B04-4CA4-B717-721160CAA171}" sibTransId="{F788BAD2-C4EA-4BCF-97E1-F4BFCAE3749A}"/>
    <dgm:cxn modelId="{34AD02CF-FB65-4E54-8866-BBBD1146E8D6}" type="presOf" srcId="{1AC7B1C0-907E-44B2-B6D9-1E900ED4D0BC}" destId="{0144DBE4-C968-4FFE-B224-420F1E9C237D}" srcOrd="0" destOrd="0" presId="urn:microsoft.com/office/officeart/2005/8/layout/lProcess3"/>
    <dgm:cxn modelId="{873E6533-6905-4966-B423-00044B6AF959}" type="presOf" srcId="{63BE30C6-0D6C-43AF-BFCB-F5AE2C6E2B84}" destId="{16A4220D-C76D-44A3-9200-80FC72E426CB}" srcOrd="0" destOrd="0" presId="urn:microsoft.com/office/officeart/2005/8/layout/lProcess3"/>
    <dgm:cxn modelId="{348A16EE-582A-4289-BBA1-723AB8FEEF9A}" type="presParOf" srcId="{16A4220D-C76D-44A3-9200-80FC72E426CB}" destId="{96F0952E-E05E-4248-9FFA-2CFE4D196E6D}" srcOrd="0" destOrd="0" presId="urn:microsoft.com/office/officeart/2005/8/layout/lProcess3"/>
    <dgm:cxn modelId="{6FF265CB-9861-4A83-9687-A59D8B6B7274}" type="presParOf" srcId="{96F0952E-E05E-4248-9FFA-2CFE4D196E6D}" destId="{0144DBE4-C968-4FFE-B224-420F1E9C237D}" srcOrd="0" destOrd="0" presId="urn:microsoft.com/office/officeart/2005/8/layout/lProcess3"/>
    <dgm:cxn modelId="{E0B8FADA-D2DD-4FC1-8881-5D0782AF7A05}" type="presParOf" srcId="{16A4220D-C76D-44A3-9200-80FC72E426CB}" destId="{ABFAA572-139B-4D0D-86A4-DC007E08A415}" srcOrd="1" destOrd="0" presId="urn:microsoft.com/office/officeart/2005/8/layout/lProcess3"/>
    <dgm:cxn modelId="{937A8306-90D0-425D-9236-CC5EDFD5B9E0}" type="presParOf" srcId="{16A4220D-C76D-44A3-9200-80FC72E426CB}" destId="{232FE089-8B8B-4183-94B9-F42EA52C1A5A}" srcOrd="2" destOrd="0" presId="urn:microsoft.com/office/officeart/2005/8/layout/lProcess3"/>
    <dgm:cxn modelId="{E05658D3-78DD-4DD8-B243-D18FA1F33FE7}" type="presParOf" srcId="{232FE089-8B8B-4183-94B9-F42EA52C1A5A}" destId="{F02C7778-39A7-41D8-9D35-766FCAA8CD6D}" srcOrd="0" destOrd="0" presId="urn:microsoft.com/office/officeart/2005/8/layout/lProcess3"/>
    <dgm:cxn modelId="{4AC088ED-9EBE-4085-8DCB-6D70E7B6A2A1}" type="presParOf" srcId="{16A4220D-C76D-44A3-9200-80FC72E426CB}" destId="{F312FCA7-6C19-49CB-A8D5-F8F36195DA91}" srcOrd="3" destOrd="0" presId="urn:microsoft.com/office/officeart/2005/8/layout/lProcess3"/>
    <dgm:cxn modelId="{56DDA11F-E36E-46D9-958A-CF870B911B8E}" type="presParOf" srcId="{16A4220D-C76D-44A3-9200-80FC72E426CB}" destId="{EB8FA79C-6FD2-4BB8-998F-068765467A27}" srcOrd="4" destOrd="0" presId="urn:microsoft.com/office/officeart/2005/8/layout/lProcess3"/>
    <dgm:cxn modelId="{4B70E54B-5CA2-4241-89AE-BDE821C1D0CC}" type="presParOf" srcId="{EB8FA79C-6FD2-4BB8-998F-068765467A27}" destId="{2A40393E-C6B2-4784-9167-D74F5E471E43}" srcOrd="0" destOrd="0" presId="urn:microsoft.com/office/officeart/2005/8/layout/lProcess3"/>
    <dgm:cxn modelId="{56A57912-0C37-4A8B-901E-4ED1DE53FAC8}" type="presParOf" srcId="{16A4220D-C76D-44A3-9200-80FC72E426CB}" destId="{D8A51B86-A454-4E15-AA12-0B46ACBD58FD}" srcOrd="5" destOrd="0" presId="urn:microsoft.com/office/officeart/2005/8/layout/lProcess3"/>
    <dgm:cxn modelId="{BF10A60D-E719-4577-82B4-504919DF932A}" type="presParOf" srcId="{16A4220D-C76D-44A3-9200-80FC72E426CB}" destId="{DFC76B8F-9E23-4574-8F5F-4861884E800D}" srcOrd="6" destOrd="0" presId="urn:microsoft.com/office/officeart/2005/8/layout/lProcess3"/>
    <dgm:cxn modelId="{AC282C7E-3ED7-4859-A7BB-DE610FD8A161}" type="presParOf" srcId="{DFC76B8F-9E23-4574-8F5F-4861884E800D}" destId="{697043E2-4ABA-4A0A-9E06-6AB4BCAA774A}"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A9C460-959C-4B2D-9F6D-678213C0DFD7}"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BEDEE943-1E59-417A-A7CE-9618A963057E}">
      <dgm:prSet phldrT="[Text]" custT="1"/>
      <dgm:spPr/>
      <dgm:t>
        <a:bodyPr/>
        <a:lstStyle/>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r>
            <a:rPr lang="en-US" sz="2400" b="1" dirty="0" smtClean="0">
              <a:latin typeface="Century Gothic" panose="020B0502020202020204" pitchFamily="34" charset="0"/>
            </a:rPr>
            <a:t>Strategies</a:t>
          </a:r>
          <a:endParaRPr lang="en-US" sz="2400" b="1" dirty="0">
            <a:latin typeface="Century Gothic" panose="020B0502020202020204" pitchFamily="34" charset="0"/>
          </a:endParaRPr>
        </a:p>
      </dgm:t>
    </dgm:pt>
    <dgm:pt modelId="{FA7861FC-5476-490B-A13A-4F5565F31F83}" type="parTrans" cxnId="{89C7A2EE-E251-48EA-8404-CE101C80B583}">
      <dgm:prSet/>
      <dgm:spPr/>
      <dgm:t>
        <a:bodyPr/>
        <a:lstStyle/>
        <a:p>
          <a:endParaRPr lang="en-US"/>
        </a:p>
      </dgm:t>
    </dgm:pt>
    <dgm:pt modelId="{3C7B975A-226A-4180-91F9-5300832AB8ED}" type="sibTrans" cxnId="{89C7A2EE-E251-48EA-8404-CE101C80B583}">
      <dgm:prSet/>
      <dgm:spPr/>
      <dgm:t>
        <a:bodyPr/>
        <a:lstStyle/>
        <a:p>
          <a:endParaRPr lang="en-US"/>
        </a:p>
      </dgm:t>
    </dgm:pt>
    <dgm:pt modelId="{FE5127FB-2840-4AB3-A5C6-2F55270EA3AA}">
      <dgm:prSet phldrT="[Text]" custT="1"/>
      <dgm:spPr/>
      <dgm:t>
        <a:bodyPr/>
        <a:lstStyle/>
        <a:p>
          <a:r>
            <a:rPr lang="en-US" sz="2400" dirty="0" smtClean="0">
              <a:latin typeface="Century Gothic" panose="020B0502020202020204" pitchFamily="34" charset="0"/>
            </a:rPr>
            <a:t>Establish a Community Land Trust for cost burdened families</a:t>
          </a:r>
          <a:endParaRPr lang="en-US" sz="2400" dirty="0">
            <a:latin typeface="Century Gothic" panose="020B0502020202020204" pitchFamily="34" charset="0"/>
          </a:endParaRPr>
        </a:p>
      </dgm:t>
    </dgm:pt>
    <dgm:pt modelId="{58598A52-4594-4BBA-A67E-49401C83035E}" type="parTrans" cxnId="{0BC90020-EBCA-4FC2-8FF4-08B80662F2CD}">
      <dgm:prSet/>
      <dgm:spPr/>
      <dgm:t>
        <a:bodyPr/>
        <a:lstStyle/>
        <a:p>
          <a:endParaRPr lang="en-US"/>
        </a:p>
      </dgm:t>
    </dgm:pt>
    <dgm:pt modelId="{9A58DD22-35FB-4D87-AB74-DC5D107B29CA}" type="sibTrans" cxnId="{0BC90020-EBCA-4FC2-8FF4-08B80662F2CD}">
      <dgm:prSet/>
      <dgm:spPr/>
      <dgm:t>
        <a:bodyPr/>
        <a:lstStyle/>
        <a:p>
          <a:endParaRPr lang="en-US"/>
        </a:p>
      </dgm:t>
    </dgm:pt>
    <dgm:pt modelId="{7C8C960B-041D-4823-A1D4-6314F8E2F57C}">
      <dgm:prSet phldrT="[Text]" custT="1"/>
      <dgm:spPr/>
      <dgm:t>
        <a:bodyPr/>
        <a:lstStyle/>
        <a:p>
          <a:r>
            <a:rPr lang="en-US" sz="2400" dirty="0" smtClean="0">
              <a:latin typeface="Century Gothic" panose="020B0502020202020204" pitchFamily="34" charset="0"/>
            </a:rPr>
            <a:t>Engagement and outreach </a:t>
          </a:r>
          <a:endParaRPr lang="en-US" sz="2400" dirty="0">
            <a:latin typeface="Century Gothic" panose="020B0502020202020204" pitchFamily="34" charset="0"/>
          </a:endParaRPr>
        </a:p>
      </dgm:t>
    </dgm:pt>
    <dgm:pt modelId="{56853200-2C22-407A-9441-A82356CE3A0A}" type="parTrans" cxnId="{86F0A8AB-70A3-4AB3-90D1-17E48F258951}">
      <dgm:prSet/>
      <dgm:spPr/>
      <dgm:t>
        <a:bodyPr/>
        <a:lstStyle/>
        <a:p>
          <a:endParaRPr lang="en-US"/>
        </a:p>
      </dgm:t>
    </dgm:pt>
    <dgm:pt modelId="{DA26B3F2-EE49-4E4C-8658-33BC18599419}" type="sibTrans" cxnId="{86F0A8AB-70A3-4AB3-90D1-17E48F258951}">
      <dgm:prSet/>
      <dgm:spPr/>
      <dgm:t>
        <a:bodyPr/>
        <a:lstStyle/>
        <a:p>
          <a:endParaRPr lang="en-US"/>
        </a:p>
      </dgm:t>
    </dgm:pt>
    <dgm:pt modelId="{5F026B3D-9246-46FE-8CC3-B578F1E1039A}">
      <dgm:prSet phldrT="[Text]" custT="1"/>
      <dgm:spPr/>
      <dgm:t>
        <a:bodyPr/>
        <a:lstStyle/>
        <a:p>
          <a:r>
            <a:rPr lang="en-US" sz="2400" dirty="0" smtClean="0">
              <a:latin typeface="Century Gothic" panose="020B0502020202020204" pitchFamily="34" charset="0"/>
            </a:rPr>
            <a:t>Rehabilitate, weatherize, improve conditions of housing</a:t>
          </a:r>
          <a:endParaRPr lang="en-US" sz="2400" dirty="0">
            <a:latin typeface="Century Gothic" panose="020B0502020202020204" pitchFamily="34" charset="0"/>
          </a:endParaRPr>
        </a:p>
      </dgm:t>
    </dgm:pt>
    <dgm:pt modelId="{8CFD8C71-58BB-45DD-A3DB-8D1CB683AF6A}" type="parTrans" cxnId="{534AB633-4227-4838-8733-9F84CE2BEFCD}">
      <dgm:prSet/>
      <dgm:spPr/>
      <dgm:t>
        <a:bodyPr/>
        <a:lstStyle/>
        <a:p>
          <a:endParaRPr lang="en-US"/>
        </a:p>
      </dgm:t>
    </dgm:pt>
    <dgm:pt modelId="{5B952B37-AC15-4EFD-8F07-429225AF43AD}" type="sibTrans" cxnId="{534AB633-4227-4838-8733-9F84CE2BEFCD}">
      <dgm:prSet/>
      <dgm:spPr/>
      <dgm:t>
        <a:bodyPr/>
        <a:lstStyle/>
        <a:p>
          <a:endParaRPr lang="en-US"/>
        </a:p>
      </dgm:t>
    </dgm:pt>
    <dgm:pt modelId="{68DB61B0-28C7-4774-9950-51140C8F1744}">
      <dgm:prSet phldrT="[Text]" custT="1"/>
      <dgm:spPr/>
      <dgm:t>
        <a:bodyPr/>
        <a:lstStyle/>
        <a:p>
          <a:r>
            <a:rPr lang="en-US" sz="2400" dirty="0" smtClean="0">
              <a:latin typeface="Century Gothic" panose="020B0502020202020204" pitchFamily="34" charset="0"/>
            </a:rPr>
            <a:t>Establish permanent supportive housing</a:t>
          </a:r>
          <a:endParaRPr lang="en-US" sz="2400" dirty="0">
            <a:latin typeface="Century Gothic" panose="020B0502020202020204" pitchFamily="34" charset="0"/>
          </a:endParaRPr>
        </a:p>
      </dgm:t>
    </dgm:pt>
    <dgm:pt modelId="{A67ACD41-4253-4F38-B142-C86FA84FED9E}" type="parTrans" cxnId="{31A3786C-1ED0-4471-BFC8-05D3EBCB4B50}">
      <dgm:prSet/>
      <dgm:spPr/>
      <dgm:t>
        <a:bodyPr/>
        <a:lstStyle/>
        <a:p>
          <a:endParaRPr lang="en-US"/>
        </a:p>
      </dgm:t>
    </dgm:pt>
    <dgm:pt modelId="{E3638EC2-1A23-4083-81FD-415ECB2987A1}" type="sibTrans" cxnId="{31A3786C-1ED0-4471-BFC8-05D3EBCB4B50}">
      <dgm:prSet/>
      <dgm:spPr/>
      <dgm:t>
        <a:bodyPr/>
        <a:lstStyle/>
        <a:p>
          <a:endParaRPr lang="en-US"/>
        </a:p>
      </dgm:t>
    </dgm:pt>
    <dgm:pt modelId="{BCF1840E-5A4B-41F7-8960-42032825909F}" type="pres">
      <dgm:prSet presAssocID="{33A9C460-959C-4B2D-9F6D-678213C0DFD7}" presName="vert0" presStyleCnt="0">
        <dgm:presLayoutVars>
          <dgm:dir/>
          <dgm:animOne val="branch"/>
          <dgm:animLvl val="lvl"/>
        </dgm:presLayoutVars>
      </dgm:prSet>
      <dgm:spPr/>
      <dgm:t>
        <a:bodyPr/>
        <a:lstStyle/>
        <a:p>
          <a:endParaRPr lang="en-US"/>
        </a:p>
      </dgm:t>
    </dgm:pt>
    <dgm:pt modelId="{C27FF929-1DF2-4489-A693-9FDDD65CF7BE}" type="pres">
      <dgm:prSet presAssocID="{BEDEE943-1E59-417A-A7CE-9618A963057E}" presName="thickLine" presStyleLbl="alignNode1" presStyleIdx="0" presStyleCnt="1"/>
      <dgm:spPr/>
    </dgm:pt>
    <dgm:pt modelId="{A987C401-E9F9-451B-8872-CC2155E4686D}" type="pres">
      <dgm:prSet presAssocID="{BEDEE943-1E59-417A-A7CE-9618A963057E}" presName="horz1" presStyleCnt="0"/>
      <dgm:spPr/>
    </dgm:pt>
    <dgm:pt modelId="{2D45334C-3DA9-4D1B-A9D2-F0AD7022C891}" type="pres">
      <dgm:prSet presAssocID="{BEDEE943-1E59-417A-A7CE-9618A963057E}" presName="tx1" presStyleLbl="revTx" presStyleIdx="0" presStyleCnt="5"/>
      <dgm:spPr/>
      <dgm:t>
        <a:bodyPr/>
        <a:lstStyle/>
        <a:p>
          <a:endParaRPr lang="en-US"/>
        </a:p>
      </dgm:t>
    </dgm:pt>
    <dgm:pt modelId="{5A37EC4E-627B-4F3E-B965-90564EC3B183}" type="pres">
      <dgm:prSet presAssocID="{BEDEE943-1E59-417A-A7CE-9618A963057E}" presName="vert1" presStyleCnt="0"/>
      <dgm:spPr/>
    </dgm:pt>
    <dgm:pt modelId="{C7B0C932-1961-4D4E-B896-B355424C0ACA}" type="pres">
      <dgm:prSet presAssocID="{68DB61B0-28C7-4774-9950-51140C8F1744}" presName="vertSpace2a" presStyleCnt="0"/>
      <dgm:spPr/>
    </dgm:pt>
    <dgm:pt modelId="{235FAF57-9BE8-4A1D-BD98-B62BE32633F2}" type="pres">
      <dgm:prSet presAssocID="{68DB61B0-28C7-4774-9950-51140C8F1744}" presName="horz2" presStyleCnt="0"/>
      <dgm:spPr/>
    </dgm:pt>
    <dgm:pt modelId="{6D627ABB-A1A9-467E-884F-E3CDCD5EF093}" type="pres">
      <dgm:prSet presAssocID="{68DB61B0-28C7-4774-9950-51140C8F1744}" presName="horzSpace2" presStyleCnt="0"/>
      <dgm:spPr/>
    </dgm:pt>
    <dgm:pt modelId="{65FFD7F3-EC3B-4ED7-8838-639CEF8C82AF}" type="pres">
      <dgm:prSet presAssocID="{68DB61B0-28C7-4774-9950-51140C8F1744}" presName="tx2" presStyleLbl="revTx" presStyleIdx="1" presStyleCnt="5"/>
      <dgm:spPr/>
      <dgm:t>
        <a:bodyPr/>
        <a:lstStyle/>
        <a:p>
          <a:endParaRPr lang="en-US"/>
        </a:p>
      </dgm:t>
    </dgm:pt>
    <dgm:pt modelId="{DFAB687E-2F96-4377-B0E3-66B46410512E}" type="pres">
      <dgm:prSet presAssocID="{68DB61B0-28C7-4774-9950-51140C8F1744}" presName="vert2" presStyleCnt="0"/>
      <dgm:spPr/>
    </dgm:pt>
    <dgm:pt modelId="{9A0407A6-F219-4E6E-8C17-56FAD4B72194}" type="pres">
      <dgm:prSet presAssocID="{68DB61B0-28C7-4774-9950-51140C8F1744}" presName="thinLine2b" presStyleLbl="callout" presStyleIdx="0" presStyleCnt="4"/>
      <dgm:spPr/>
    </dgm:pt>
    <dgm:pt modelId="{03258373-A291-48C7-9329-D79A9590BF9F}" type="pres">
      <dgm:prSet presAssocID="{68DB61B0-28C7-4774-9950-51140C8F1744}" presName="vertSpace2b" presStyleCnt="0"/>
      <dgm:spPr/>
    </dgm:pt>
    <dgm:pt modelId="{38A6A133-082F-40CB-B048-6C1EBE60F903}" type="pres">
      <dgm:prSet presAssocID="{FE5127FB-2840-4AB3-A5C6-2F55270EA3AA}" presName="horz2" presStyleCnt="0"/>
      <dgm:spPr/>
    </dgm:pt>
    <dgm:pt modelId="{CB0465C6-071C-44C6-980D-790AA9A7FF6E}" type="pres">
      <dgm:prSet presAssocID="{FE5127FB-2840-4AB3-A5C6-2F55270EA3AA}" presName="horzSpace2" presStyleCnt="0"/>
      <dgm:spPr/>
    </dgm:pt>
    <dgm:pt modelId="{D7D654E2-AB72-485E-BE6A-7E3FFED3E931}" type="pres">
      <dgm:prSet presAssocID="{FE5127FB-2840-4AB3-A5C6-2F55270EA3AA}" presName="tx2" presStyleLbl="revTx" presStyleIdx="2" presStyleCnt="5"/>
      <dgm:spPr/>
      <dgm:t>
        <a:bodyPr/>
        <a:lstStyle/>
        <a:p>
          <a:endParaRPr lang="en-US"/>
        </a:p>
      </dgm:t>
    </dgm:pt>
    <dgm:pt modelId="{820B670E-559A-4281-8187-B37A01DEAB98}" type="pres">
      <dgm:prSet presAssocID="{FE5127FB-2840-4AB3-A5C6-2F55270EA3AA}" presName="vert2" presStyleCnt="0"/>
      <dgm:spPr/>
    </dgm:pt>
    <dgm:pt modelId="{235BF28A-69BB-4C33-AD09-28A2E6BF03DE}" type="pres">
      <dgm:prSet presAssocID="{FE5127FB-2840-4AB3-A5C6-2F55270EA3AA}" presName="thinLine2b" presStyleLbl="callout" presStyleIdx="1" presStyleCnt="4"/>
      <dgm:spPr/>
    </dgm:pt>
    <dgm:pt modelId="{A4865CFC-FC64-4F4C-AC00-591366EEA568}" type="pres">
      <dgm:prSet presAssocID="{FE5127FB-2840-4AB3-A5C6-2F55270EA3AA}" presName="vertSpace2b" presStyleCnt="0"/>
      <dgm:spPr/>
    </dgm:pt>
    <dgm:pt modelId="{2D629294-7788-42AA-B6D3-142A67BBF43A}" type="pres">
      <dgm:prSet presAssocID="{7C8C960B-041D-4823-A1D4-6314F8E2F57C}" presName="horz2" presStyleCnt="0"/>
      <dgm:spPr/>
    </dgm:pt>
    <dgm:pt modelId="{ACE74D3F-462A-4E93-9259-F2466E80FAAD}" type="pres">
      <dgm:prSet presAssocID="{7C8C960B-041D-4823-A1D4-6314F8E2F57C}" presName="horzSpace2" presStyleCnt="0"/>
      <dgm:spPr/>
    </dgm:pt>
    <dgm:pt modelId="{9D2E7345-CBA3-41E2-B6B8-F63FE324F3AB}" type="pres">
      <dgm:prSet presAssocID="{7C8C960B-041D-4823-A1D4-6314F8E2F57C}" presName="tx2" presStyleLbl="revTx" presStyleIdx="3" presStyleCnt="5"/>
      <dgm:spPr/>
      <dgm:t>
        <a:bodyPr/>
        <a:lstStyle/>
        <a:p>
          <a:endParaRPr lang="en-US"/>
        </a:p>
      </dgm:t>
    </dgm:pt>
    <dgm:pt modelId="{04C0361C-E339-46B4-8E17-3525F147A2D2}" type="pres">
      <dgm:prSet presAssocID="{7C8C960B-041D-4823-A1D4-6314F8E2F57C}" presName="vert2" presStyleCnt="0"/>
      <dgm:spPr/>
    </dgm:pt>
    <dgm:pt modelId="{03E8391D-503D-485F-8CAB-39DE99822B8B}" type="pres">
      <dgm:prSet presAssocID="{7C8C960B-041D-4823-A1D4-6314F8E2F57C}" presName="thinLine2b" presStyleLbl="callout" presStyleIdx="2" presStyleCnt="4"/>
      <dgm:spPr/>
    </dgm:pt>
    <dgm:pt modelId="{36D18367-AB40-4691-96B0-0D4C2DD75CFC}" type="pres">
      <dgm:prSet presAssocID="{7C8C960B-041D-4823-A1D4-6314F8E2F57C}" presName="vertSpace2b" presStyleCnt="0"/>
      <dgm:spPr/>
    </dgm:pt>
    <dgm:pt modelId="{32E3F9E7-2303-4394-AA81-D9991B9712B5}" type="pres">
      <dgm:prSet presAssocID="{5F026B3D-9246-46FE-8CC3-B578F1E1039A}" presName="horz2" presStyleCnt="0"/>
      <dgm:spPr/>
    </dgm:pt>
    <dgm:pt modelId="{775598B8-B282-4506-AF90-3714DEA9D588}" type="pres">
      <dgm:prSet presAssocID="{5F026B3D-9246-46FE-8CC3-B578F1E1039A}" presName="horzSpace2" presStyleCnt="0"/>
      <dgm:spPr/>
    </dgm:pt>
    <dgm:pt modelId="{3799A1FD-2B7A-4FFF-A78D-168609E29D42}" type="pres">
      <dgm:prSet presAssocID="{5F026B3D-9246-46FE-8CC3-B578F1E1039A}" presName="tx2" presStyleLbl="revTx" presStyleIdx="4" presStyleCnt="5"/>
      <dgm:spPr/>
      <dgm:t>
        <a:bodyPr/>
        <a:lstStyle/>
        <a:p>
          <a:endParaRPr lang="en-US"/>
        </a:p>
      </dgm:t>
    </dgm:pt>
    <dgm:pt modelId="{77E3CBC1-E164-4F58-B466-35F0B4F9BD72}" type="pres">
      <dgm:prSet presAssocID="{5F026B3D-9246-46FE-8CC3-B578F1E1039A}" presName="vert2" presStyleCnt="0"/>
      <dgm:spPr/>
    </dgm:pt>
    <dgm:pt modelId="{F6CA7864-1B3C-46EF-9F7B-5E9C4B17A989}" type="pres">
      <dgm:prSet presAssocID="{5F026B3D-9246-46FE-8CC3-B578F1E1039A}" presName="thinLine2b" presStyleLbl="callout" presStyleIdx="3" presStyleCnt="4"/>
      <dgm:spPr/>
    </dgm:pt>
    <dgm:pt modelId="{0060E281-468A-40FF-9769-AA8F8517BA94}" type="pres">
      <dgm:prSet presAssocID="{5F026B3D-9246-46FE-8CC3-B578F1E1039A}" presName="vertSpace2b" presStyleCnt="0"/>
      <dgm:spPr/>
    </dgm:pt>
  </dgm:ptLst>
  <dgm:cxnLst>
    <dgm:cxn modelId="{31A3786C-1ED0-4471-BFC8-05D3EBCB4B50}" srcId="{BEDEE943-1E59-417A-A7CE-9618A963057E}" destId="{68DB61B0-28C7-4774-9950-51140C8F1744}" srcOrd="0" destOrd="0" parTransId="{A67ACD41-4253-4F38-B142-C86FA84FED9E}" sibTransId="{E3638EC2-1A23-4083-81FD-415ECB2987A1}"/>
    <dgm:cxn modelId="{46FDD01C-71E0-4C93-AF05-34352A2B6EF3}" type="presOf" srcId="{FE5127FB-2840-4AB3-A5C6-2F55270EA3AA}" destId="{D7D654E2-AB72-485E-BE6A-7E3FFED3E931}" srcOrd="0" destOrd="0" presId="urn:microsoft.com/office/officeart/2008/layout/LinedList"/>
    <dgm:cxn modelId="{FE752ED6-609F-4094-8C9F-A1DE2713F5FF}" type="presOf" srcId="{5F026B3D-9246-46FE-8CC3-B578F1E1039A}" destId="{3799A1FD-2B7A-4FFF-A78D-168609E29D42}" srcOrd="0" destOrd="0" presId="urn:microsoft.com/office/officeart/2008/layout/LinedList"/>
    <dgm:cxn modelId="{718993EC-4852-4387-A316-1ED05E43FEE2}" type="presOf" srcId="{BEDEE943-1E59-417A-A7CE-9618A963057E}" destId="{2D45334C-3DA9-4D1B-A9D2-F0AD7022C891}" srcOrd="0" destOrd="0" presId="urn:microsoft.com/office/officeart/2008/layout/LinedList"/>
    <dgm:cxn modelId="{D40DC14C-DBE9-43DD-B22B-72E363F8DF56}" type="presOf" srcId="{33A9C460-959C-4B2D-9F6D-678213C0DFD7}" destId="{BCF1840E-5A4B-41F7-8960-42032825909F}" srcOrd="0" destOrd="0" presId="urn:microsoft.com/office/officeart/2008/layout/LinedList"/>
    <dgm:cxn modelId="{86F0A8AB-70A3-4AB3-90D1-17E48F258951}" srcId="{BEDEE943-1E59-417A-A7CE-9618A963057E}" destId="{7C8C960B-041D-4823-A1D4-6314F8E2F57C}" srcOrd="2" destOrd="0" parTransId="{56853200-2C22-407A-9441-A82356CE3A0A}" sibTransId="{DA26B3F2-EE49-4E4C-8658-33BC18599419}"/>
    <dgm:cxn modelId="{89C7A2EE-E251-48EA-8404-CE101C80B583}" srcId="{33A9C460-959C-4B2D-9F6D-678213C0DFD7}" destId="{BEDEE943-1E59-417A-A7CE-9618A963057E}" srcOrd="0" destOrd="0" parTransId="{FA7861FC-5476-490B-A13A-4F5565F31F83}" sibTransId="{3C7B975A-226A-4180-91F9-5300832AB8ED}"/>
    <dgm:cxn modelId="{534AB633-4227-4838-8733-9F84CE2BEFCD}" srcId="{BEDEE943-1E59-417A-A7CE-9618A963057E}" destId="{5F026B3D-9246-46FE-8CC3-B578F1E1039A}" srcOrd="3" destOrd="0" parTransId="{8CFD8C71-58BB-45DD-A3DB-8D1CB683AF6A}" sibTransId="{5B952B37-AC15-4EFD-8F07-429225AF43AD}"/>
    <dgm:cxn modelId="{0BC90020-EBCA-4FC2-8FF4-08B80662F2CD}" srcId="{BEDEE943-1E59-417A-A7CE-9618A963057E}" destId="{FE5127FB-2840-4AB3-A5C6-2F55270EA3AA}" srcOrd="1" destOrd="0" parTransId="{58598A52-4594-4BBA-A67E-49401C83035E}" sibTransId="{9A58DD22-35FB-4D87-AB74-DC5D107B29CA}"/>
    <dgm:cxn modelId="{60CFA612-B8E6-499D-8717-1EBD3BC8A845}" type="presOf" srcId="{68DB61B0-28C7-4774-9950-51140C8F1744}" destId="{65FFD7F3-EC3B-4ED7-8838-639CEF8C82AF}" srcOrd="0" destOrd="0" presId="urn:microsoft.com/office/officeart/2008/layout/LinedList"/>
    <dgm:cxn modelId="{E5C1A3D7-2CDB-40AE-87D9-AAE55001FE90}" type="presOf" srcId="{7C8C960B-041D-4823-A1D4-6314F8E2F57C}" destId="{9D2E7345-CBA3-41E2-B6B8-F63FE324F3AB}" srcOrd="0" destOrd="0" presId="urn:microsoft.com/office/officeart/2008/layout/LinedList"/>
    <dgm:cxn modelId="{DD241995-962A-4A28-9C7C-E3E65523B9B0}" type="presParOf" srcId="{BCF1840E-5A4B-41F7-8960-42032825909F}" destId="{C27FF929-1DF2-4489-A693-9FDDD65CF7BE}" srcOrd="0" destOrd="0" presId="urn:microsoft.com/office/officeart/2008/layout/LinedList"/>
    <dgm:cxn modelId="{57A60A66-65B7-4252-BEA3-B05F6E8DDC8E}" type="presParOf" srcId="{BCF1840E-5A4B-41F7-8960-42032825909F}" destId="{A987C401-E9F9-451B-8872-CC2155E4686D}" srcOrd="1" destOrd="0" presId="urn:microsoft.com/office/officeart/2008/layout/LinedList"/>
    <dgm:cxn modelId="{509F0AD4-08C0-4F19-B3E1-BF4CDA9C7276}" type="presParOf" srcId="{A987C401-E9F9-451B-8872-CC2155E4686D}" destId="{2D45334C-3DA9-4D1B-A9D2-F0AD7022C891}" srcOrd="0" destOrd="0" presId="urn:microsoft.com/office/officeart/2008/layout/LinedList"/>
    <dgm:cxn modelId="{A72B4A42-8561-453C-9B34-AD2A2FB787F9}" type="presParOf" srcId="{A987C401-E9F9-451B-8872-CC2155E4686D}" destId="{5A37EC4E-627B-4F3E-B965-90564EC3B183}" srcOrd="1" destOrd="0" presId="urn:microsoft.com/office/officeart/2008/layout/LinedList"/>
    <dgm:cxn modelId="{A4720A50-3A2C-4189-B19C-9C8763286BD8}" type="presParOf" srcId="{5A37EC4E-627B-4F3E-B965-90564EC3B183}" destId="{C7B0C932-1961-4D4E-B896-B355424C0ACA}" srcOrd="0" destOrd="0" presId="urn:microsoft.com/office/officeart/2008/layout/LinedList"/>
    <dgm:cxn modelId="{98B10284-1070-4E75-A8EB-79039B1098AA}" type="presParOf" srcId="{5A37EC4E-627B-4F3E-B965-90564EC3B183}" destId="{235FAF57-9BE8-4A1D-BD98-B62BE32633F2}" srcOrd="1" destOrd="0" presId="urn:microsoft.com/office/officeart/2008/layout/LinedList"/>
    <dgm:cxn modelId="{2A29608E-BBE1-4DB8-BA92-3454EEABAF02}" type="presParOf" srcId="{235FAF57-9BE8-4A1D-BD98-B62BE32633F2}" destId="{6D627ABB-A1A9-467E-884F-E3CDCD5EF093}" srcOrd="0" destOrd="0" presId="urn:microsoft.com/office/officeart/2008/layout/LinedList"/>
    <dgm:cxn modelId="{A2F0F622-53A3-49AD-9854-19AD57314C3A}" type="presParOf" srcId="{235FAF57-9BE8-4A1D-BD98-B62BE32633F2}" destId="{65FFD7F3-EC3B-4ED7-8838-639CEF8C82AF}" srcOrd="1" destOrd="0" presId="urn:microsoft.com/office/officeart/2008/layout/LinedList"/>
    <dgm:cxn modelId="{F9B112EE-9A69-4C73-AF5D-4D415C0A155B}" type="presParOf" srcId="{235FAF57-9BE8-4A1D-BD98-B62BE32633F2}" destId="{DFAB687E-2F96-4377-B0E3-66B46410512E}" srcOrd="2" destOrd="0" presId="urn:microsoft.com/office/officeart/2008/layout/LinedList"/>
    <dgm:cxn modelId="{0731DF9D-323B-47D3-8A8D-21CB3D10B803}" type="presParOf" srcId="{5A37EC4E-627B-4F3E-B965-90564EC3B183}" destId="{9A0407A6-F219-4E6E-8C17-56FAD4B72194}" srcOrd="2" destOrd="0" presId="urn:microsoft.com/office/officeart/2008/layout/LinedList"/>
    <dgm:cxn modelId="{52AB6BE6-93EB-4D3E-81A0-1A1F59B2BA3A}" type="presParOf" srcId="{5A37EC4E-627B-4F3E-B965-90564EC3B183}" destId="{03258373-A291-48C7-9329-D79A9590BF9F}" srcOrd="3" destOrd="0" presId="urn:microsoft.com/office/officeart/2008/layout/LinedList"/>
    <dgm:cxn modelId="{97BDCBCF-7F04-436C-9046-E8219A889BB6}" type="presParOf" srcId="{5A37EC4E-627B-4F3E-B965-90564EC3B183}" destId="{38A6A133-082F-40CB-B048-6C1EBE60F903}" srcOrd="4" destOrd="0" presId="urn:microsoft.com/office/officeart/2008/layout/LinedList"/>
    <dgm:cxn modelId="{829D103A-A362-4992-AEDB-E3F14FA8F6DB}" type="presParOf" srcId="{38A6A133-082F-40CB-B048-6C1EBE60F903}" destId="{CB0465C6-071C-44C6-980D-790AA9A7FF6E}" srcOrd="0" destOrd="0" presId="urn:microsoft.com/office/officeart/2008/layout/LinedList"/>
    <dgm:cxn modelId="{F4B9C07F-423F-4243-8149-FFA11D00F978}" type="presParOf" srcId="{38A6A133-082F-40CB-B048-6C1EBE60F903}" destId="{D7D654E2-AB72-485E-BE6A-7E3FFED3E931}" srcOrd="1" destOrd="0" presId="urn:microsoft.com/office/officeart/2008/layout/LinedList"/>
    <dgm:cxn modelId="{67A71032-7DD6-4301-AF3D-91AC885A6C30}" type="presParOf" srcId="{38A6A133-082F-40CB-B048-6C1EBE60F903}" destId="{820B670E-559A-4281-8187-B37A01DEAB98}" srcOrd="2" destOrd="0" presId="urn:microsoft.com/office/officeart/2008/layout/LinedList"/>
    <dgm:cxn modelId="{F898A6F8-C25E-4263-9FA6-669EDDE8B285}" type="presParOf" srcId="{5A37EC4E-627B-4F3E-B965-90564EC3B183}" destId="{235BF28A-69BB-4C33-AD09-28A2E6BF03DE}" srcOrd="5" destOrd="0" presId="urn:microsoft.com/office/officeart/2008/layout/LinedList"/>
    <dgm:cxn modelId="{1599A4BE-6EAA-4B08-B513-7BBEE7E9A4AF}" type="presParOf" srcId="{5A37EC4E-627B-4F3E-B965-90564EC3B183}" destId="{A4865CFC-FC64-4F4C-AC00-591366EEA568}" srcOrd="6" destOrd="0" presId="urn:microsoft.com/office/officeart/2008/layout/LinedList"/>
    <dgm:cxn modelId="{BEB17F59-2DD7-4745-8BF0-96B434E26867}" type="presParOf" srcId="{5A37EC4E-627B-4F3E-B965-90564EC3B183}" destId="{2D629294-7788-42AA-B6D3-142A67BBF43A}" srcOrd="7" destOrd="0" presId="urn:microsoft.com/office/officeart/2008/layout/LinedList"/>
    <dgm:cxn modelId="{88301733-227D-4C1E-8D1C-40F13BC250B3}" type="presParOf" srcId="{2D629294-7788-42AA-B6D3-142A67BBF43A}" destId="{ACE74D3F-462A-4E93-9259-F2466E80FAAD}" srcOrd="0" destOrd="0" presId="urn:microsoft.com/office/officeart/2008/layout/LinedList"/>
    <dgm:cxn modelId="{68E7EFBF-E750-48B8-B3FF-7EB70818C1C5}" type="presParOf" srcId="{2D629294-7788-42AA-B6D3-142A67BBF43A}" destId="{9D2E7345-CBA3-41E2-B6B8-F63FE324F3AB}" srcOrd="1" destOrd="0" presId="urn:microsoft.com/office/officeart/2008/layout/LinedList"/>
    <dgm:cxn modelId="{74755D5B-80D5-498B-A24C-3F4857BAB629}" type="presParOf" srcId="{2D629294-7788-42AA-B6D3-142A67BBF43A}" destId="{04C0361C-E339-46B4-8E17-3525F147A2D2}" srcOrd="2" destOrd="0" presId="urn:microsoft.com/office/officeart/2008/layout/LinedList"/>
    <dgm:cxn modelId="{C88DC60B-2247-4569-80E1-253212B60D47}" type="presParOf" srcId="{5A37EC4E-627B-4F3E-B965-90564EC3B183}" destId="{03E8391D-503D-485F-8CAB-39DE99822B8B}" srcOrd="8" destOrd="0" presId="urn:microsoft.com/office/officeart/2008/layout/LinedList"/>
    <dgm:cxn modelId="{C029CDE4-856B-4B14-92AD-CD376B3AF3B2}" type="presParOf" srcId="{5A37EC4E-627B-4F3E-B965-90564EC3B183}" destId="{36D18367-AB40-4691-96B0-0D4C2DD75CFC}" srcOrd="9" destOrd="0" presId="urn:microsoft.com/office/officeart/2008/layout/LinedList"/>
    <dgm:cxn modelId="{E4D40080-F358-4615-867F-962F348ECF40}" type="presParOf" srcId="{5A37EC4E-627B-4F3E-B965-90564EC3B183}" destId="{32E3F9E7-2303-4394-AA81-D9991B9712B5}" srcOrd="10" destOrd="0" presId="urn:microsoft.com/office/officeart/2008/layout/LinedList"/>
    <dgm:cxn modelId="{87BC7BE8-AAD8-4E39-AC0C-C8E5B9CC0AA1}" type="presParOf" srcId="{32E3F9E7-2303-4394-AA81-D9991B9712B5}" destId="{775598B8-B282-4506-AF90-3714DEA9D588}" srcOrd="0" destOrd="0" presId="urn:microsoft.com/office/officeart/2008/layout/LinedList"/>
    <dgm:cxn modelId="{3D600FD7-CA72-4C92-BB95-12F667DF2D82}" type="presParOf" srcId="{32E3F9E7-2303-4394-AA81-D9991B9712B5}" destId="{3799A1FD-2B7A-4FFF-A78D-168609E29D42}" srcOrd="1" destOrd="0" presId="urn:microsoft.com/office/officeart/2008/layout/LinedList"/>
    <dgm:cxn modelId="{D21F3E5E-3553-4C00-8202-B07C2780A10C}" type="presParOf" srcId="{32E3F9E7-2303-4394-AA81-D9991B9712B5}" destId="{77E3CBC1-E164-4F58-B466-35F0B4F9BD72}" srcOrd="2" destOrd="0" presId="urn:microsoft.com/office/officeart/2008/layout/LinedList"/>
    <dgm:cxn modelId="{2BE6DFF6-C3B7-4BBD-B096-AB427BCE7A58}" type="presParOf" srcId="{5A37EC4E-627B-4F3E-B965-90564EC3B183}" destId="{F6CA7864-1B3C-46EF-9F7B-5E9C4B17A989}" srcOrd="11" destOrd="0" presId="urn:microsoft.com/office/officeart/2008/layout/LinedList"/>
    <dgm:cxn modelId="{417E19AB-A7C3-47FA-B03E-928E94262EAE}" type="presParOf" srcId="{5A37EC4E-627B-4F3E-B965-90564EC3B183}" destId="{0060E281-468A-40FF-9769-AA8F8517BA94}" srcOrd="12" destOrd="0" presId="urn:microsoft.com/office/officeart/2008/layout/LinedList"/>
  </dgm:cxnLst>
  <dgm:bg>
    <a:solidFill>
      <a:schemeClr val="bg1">
        <a:alpha val="75000"/>
      </a:schemeClr>
    </a:solid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3A9C460-959C-4B2D-9F6D-678213C0DF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EDEE943-1E59-417A-A7CE-9618A963057E}">
      <dgm:prSet phldrT="[Text]" custT="1"/>
      <dgm:spPr/>
      <dgm:t>
        <a:bodyPr/>
        <a:lstStyle/>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r>
            <a:rPr lang="en-US" sz="2400" b="1" dirty="0" smtClean="0">
              <a:latin typeface="Century Gothic" panose="020B0502020202020204" pitchFamily="34" charset="0"/>
            </a:rPr>
            <a:t>Strategies</a:t>
          </a:r>
        </a:p>
        <a:p>
          <a:endParaRPr lang="en-US" sz="2400" b="1" dirty="0">
            <a:latin typeface="Century Gothic" panose="020B0502020202020204" pitchFamily="34" charset="0"/>
          </a:endParaRPr>
        </a:p>
      </dgm:t>
    </dgm:pt>
    <dgm:pt modelId="{FA7861FC-5476-490B-A13A-4F5565F31F83}" type="parTrans" cxnId="{89C7A2EE-E251-48EA-8404-CE101C80B583}">
      <dgm:prSet/>
      <dgm:spPr/>
      <dgm:t>
        <a:bodyPr/>
        <a:lstStyle/>
        <a:p>
          <a:endParaRPr lang="en-US"/>
        </a:p>
      </dgm:t>
    </dgm:pt>
    <dgm:pt modelId="{3C7B975A-226A-4180-91F9-5300832AB8ED}" type="sibTrans" cxnId="{89C7A2EE-E251-48EA-8404-CE101C80B583}">
      <dgm:prSet/>
      <dgm:spPr/>
      <dgm:t>
        <a:bodyPr/>
        <a:lstStyle/>
        <a:p>
          <a:endParaRPr lang="en-US"/>
        </a:p>
      </dgm:t>
    </dgm:pt>
    <dgm:pt modelId="{FE5127FB-2840-4AB3-A5C6-2F55270EA3AA}">
      <dgm:prSet phldrT="[Text]" custT="1"/>
      <dgm:spPr/>
      <dgm:t>
        <a:bodyPr/>
        <a:lstStyle/>
        <a:p>
          <a:r>
            <a:rPr lang="en-US" sz="2400" dirty="0" smtClean="0">
              <a:latin typeface="Century Gothic" panose="020B0502020202020204" pitchFamily="34" charset="0"/>
            </a:rPr>
            <a:t>Assist with education legal support and advocacy related to fair housing</a:t>
          </a:r>
          <a:endParaRPr lang="en-US" sz="2400" dirty="0">
            <a:latin typeface="Century Gothic" panose="020B0502020202020204" pitchFamily="34" charset="0"/>
          </a:endParaRPr>
        </a:p>
      </dgm:t>
    </dgm:pt>
    <dgm:pt modelId="{58598A52-4594-4BBA-A67E-49401C83035E}" type="parTrans" cxnId="{0BC90020-EBCA-4FC2-8FF4-08B80662F2CD}">
      <dgm:prSet/>
      <dgm:spPr/>
      <dgm:t>
        <a:bodyPr/>
        <a:lstStyle/>
        <a:p>
          <a:endParaRPr lang="en-US"/>
        </a:p>
      </dgm:t>
    </dgm:pt>
    <dgm:pt modelId="{9A58DD22-35FB-4D87-AB74-DC5D107B29CA}" type="sibTrans" cxnId="{0BC90020-EBCA-4FC2-8FF4-08B80662F2CD}">
      <dgm:prSet/>
      <dgm:spPr/>
      <dgm:t>
        <a:bodyPr/>
        <a:lstStyle/>
        <a:p>
          <a:endParaRPr lang="en-US"/>
        </a:p>
      </dgm:t>
    </dgm:pt>
    <dgm:pt modelId="{7C8C960B-041D-4823-A1D4-6314F8E2F57C}">
      <dgm:prSet phldrT="[Text]" custT="1"/>
      <dgm:spPr/>
      <dgm:t>
        <a:bodyPr/>
        <a:lstStyle/>
        <a:p>
          <a:r>
            <a:rPr lang="en-US" sz="2400" dirty="0" smtClean="0">
              <a:latin typeface="Century Gothic" panose="020B0502020202020204" pitchFamily="34" charset="0"/>
            </a:rPr>
            <a:t>Expand individual/community resources</a:t>
          </a:r>
          <a:endParaRPr lang="en-US" sz="2400" dirty="0">
            <a:latin typeface="Century Gothic" panose="020B0502020202020204" pitchFamily="34" charset="0"/>
          </a:endParaRPr>
        </a:p>
      </dgm:t>
    </dgm:pt>
    <dgm:pt modelId="{56853200-2C22-407A-9441-A82356CE3A0A}" type="parTrans" cxnId="{86F0A8AB-70A3-4AB3-90D1-17E48F258951}">
      <dgm:prSet/>
      <dgm:spPr/>
      <dgm:t>
        <a:bodyPr/>
        <a:lstStyle/>
        <a:p>
          <a:endParaRPr lang="en-US"/>
        </a:p>
      </dgm:t>
    </dgm:pt>
    <dgm:pt modelId="{DA26B3F2-EE49-4E4C-8658-33BC18599419}" type="sibTrans" cxnId="{86F0A8AB-70A3-4AB3-90D1-17E48F258951}">
      <dgm:prSet/>
      <dgm:spPr/>
      <dgm:t>
        <a:bodyPr/>
        <a:lstStyle/>
        <a:p>
          <a:endParaRPr lang="en-US"/>
        </a:p>
      </dgm:t>
    </dgm:pt>
    <dgm:pt modelId="{5F026B3D-9246-46FE-8CC3-B578F1E1039A}">
      <dgm:prSet phldrT="[Text]" custT="1"/>
      <dgm:spPr/>
      <dgm:t>
        <a:bodyPr/>
        <a:lstStyle/>
        <a:p>
          <a:r>
            <a:rPr lang="en-US" sz="2400" dirty="0" smtClean="0">
              <a:latin typeface="Century Gothic" panose="020B0502020202020204" pitchFamily="34" charset="0"/>
            </a:rPr>
            <a:t>Improve supply, affordability and stability of housing </a:t>
          </a:r>
          <a:r>
            <a:rPr lang="en-US" sz="2000" dirty="0" smtClean="0">
              <a:latin typeface="Century Gothic" panose="020B0502020202020204" pitchFamily="34" charset="0"/>
            </a:rPr>
            <a:t>(e.g. rent control, safe multi-family policy)</a:t>
          </a:r>
          <a:endParaRPr lang="en-US" sz="2000" dirty="0">
            <a:latin typeface="Century Gothic" panose="020B0502020202020204" pitchFamily="34" charset="0"/>
          </a:endParaRPr>
        </a:p>
      </dgm:t>
    </dgm:pt>
    <dgm:pt modelId="{8CFD8C71-58BB-45DD-A3DB-8D1CB683AF6A}" type="parTrans" cxnId="{534AB633-4227-4838-8733-9F84CE2BEFCD}">
      <dgm:prSet/>
      <dgm:spPr/>
      <dgm:t>
        <a:bodyPr/>
        <a:lstStyle/>
        <a:p>
          <a:endParaRPr lang="en-US"/>
        </a:p>
      </dgm:t>
    </dgm:pt>
    <dgm:pt modelId="{5B952B37-AC15-4EFD-8F07-429225AF43AD}" type="sibTrans" cxnId="{534AB633-4227-4838-8733-9F84CE2BEFCD}">
      <dgm:prSet/>
      <dgm:spPr/>
      <dgm:t>
        <a:bodyPr/>
        <a:lstStyle/>
        <a:p>
          <a:endParaRPr lang="en-US"/>
        </a:p>
      </dgm:t>
    </dgm:pt>
    <dgm:pt modelId="{68DB61B0-28C7-4774-9950-51140C8F1744}">
      <dgm:prSet phldrT="[Text]" custT="1"/>
      <dgm:spPr/>
      <dgm:t>
        <a:bodyPr/>
        <a:lstStyle/>
        <a:p>
          <a:r>
            <a:rPr lang="en-US" sz="2400" dirty="0" smtClean="0">
              <a:latin typeface="Century Gothic" panose="020B0502020202020204" pitchFamily="34" charset="0"/>
            </a:rPr>
            <a:t>Improve affordability and condition of housing</a:t>
          </a:r>
          <a:endParaRPr lang="en-US" sz="2400" dirty="0">
            <a:latin typeface="Century Gothic" panose="020B0502020202020204" pitchFamily="34" charset="0"/>
          </a:endParaRPr>
        </a:p>
      </dgm:t>
    </dgm:pt>
    <dgm:pt modelId="{A67ACD41-4253-4F38-B142-C86FA84FED9E}" type="parTrans" cxnId="{31A3786C-1ED0-4471-BFC8-05D3EBCB4B50}">
      <dgm:prSet/>
      <dgm:spPr/>
      <dgm:t>
        <a:bodyPr/>
        <a:lstStyle/>
        <a:p>
          <a:endParaRPr lang="en-US"/>
        </a:p>
      </dgm:t>
    </dgm:pt>
    <dgm:pt modelId="{E3638EC2-1A23-4083-81FD-415ECB2987A1}" type="sibTrans" cxnId="{31A3786C-1ED0-4471-BFC8-05D3EBCB4B50}">
      <dgm:prSet/>
      <dgm:spPr/>
      <dgm:t>
        <a:bodyPr/>
        <a:lstStyle/>
        <a:p>
          <a:endParaRPr lang="en-US"/>
        </a:p>
      </dgm:t>
    </dgm:pt>
    <dgm:pt modelId="{BCF1840E-5A4B-41F7-8960-42032825909F}" type="pres">
      <dgm:prSet presAssocID="{33A9C460-959C-4B2D-9F6D-678213C0DFD7}" presName="vert0" presStyleCnt="0">
        <dgm:presLayoutVars>
          <dgm:dir/>
          <dgm:animOne val="branch"/>
          <dgm:animLvl val="lvl"/>
        </dgm:presLayoutVars>
      </dgm:prSet>
      <dgm:spPr/>
      <dgm:t>
        <a:bodyPr/>
        <a:lstStyle/>
        <a:p>
          <a:endParaRPr lang="en-US"/>
        </a:p>
      </dgm:t>
    </dgm:pt>
    <dgm:pt modelId="{C27FF929-1DF2-4489-A693-9FDDD65CF7BE}" type="pres">
      <dgm:prSet presAssocID="{BEDEE943-1E59-417A-A7CE-9618A963057E}" presName="thickLine" presStyleLbl="alignNode1" presStyleIdx="0" presStyleCnt="1"/>
      <dgm:spPr/>
    </dgm:pt>
    <dgm:pt modelId="{A987C401-E9F9-451B-8872-CC2155E4686D}" type="pres">
      <dgm:prSet presAssocID="{BEDEE943-1E59-417A-A7CE-9618A963057E}" presName="horz1" presStyleCnt="0"/>
      <dgm:spPr/>
    </dgm:pt>
    <dgm:pt modelId="{2D45334C-3DA9-4D1B-A9D2-F0AD7022C891}" type="pres">
      <dgm:prSet presAssocID="{BEDEE943-1E59-417A-A7CE-9618A963057E}" presName="tx1" presStyleLbl="revTx" presStyleIdx="0" presStyleCnt="5"/>
      <dgm:spPr/>
      <dgm:t>
        <a:bodyPr/>
        <a:lstStyle/>
        <a:p>
          <a:endParaRPr lang="en-US"/>
        </a:p>
      </dgm:t>
    </dgm:pt>
    <dgm:pt modelId="{5A37EC4E-627B-4F3E-B965-90564EC3B183}" type="pres">
      <dgm:prSet presAssocID="{BEDEE943-1E59-417A-A7CE-9618A963057E}" presName="vert1" presStyleCnt="0"/>
      <dgm:spPr/>
    </dgm:pt>
    <dgm:pt modelId="{C7B0C932-1961-4D4E-B896-B355424C0ACA}" type="pres">
      <dgm:prSet presAssocID="{68DB61B0-28C7-4774-9950-51140C8F1744}" presName="vertSpace2a" presStyleCnt="0"/>
      <dgm:spPr/>
    </dgm:pt>
    <dgm:pt modelId="{235FAF57-9BE8-4A1D-BD98-B62BE32633F2}" type="pres">
      <dgm:prSet presAssocID="{68DB61B0-28C7-4774-9950-51140C8F1744}" presName="horz2" presStyleCnt="0"/>
      <dgm:spPr/>
    </dgm:pt>
    <dgm:pt modelId="{6D627ABB-A1A9-467E-884F-E3CDCD5EF093}" type="pres">
      <dgm:prSet presAssocID="{68DB61B0-28C7-4774-9950-51140C8F1744}" presName="horzSpace2" presStyleCnt="0"/>
      <dgm:spPr/>
    </dgm:pt>
    <dgm:pt modelId="{65FFD7F3-EC3B-4ED7-8838-639CEF8C82AF}" type="pres">
      <dgm:prSet presAssocID="{68DB61B0-28C7-4774-9950-51140C8F1744}" presName="tx2" presStyleLbl="revTx" presStyleIdx="1" presStyleCnt="5"/>
      <dgm:spPr/>
      <dgm:t>
        <a:bodyPr/>
        <a:lstStyle/>
        <a:p>
          <a:endParaRPr lang="en-US"/>
        </a:p>
      </dgm:t>
    </dgm:pt>
    <dgm:pt modelId="{DFAB687E-2F96-4377-B0E3-66B46410512E}" type="pres">
      <dgm:prSet presAssocID="{68DB61B0-28C7-4774-9950-51140C8F1744}" presName="vert2" presStyleCnt="0"/>
      <dgm:spPr/>
    </dgm:pt>
    <dgm:pt modelId="{9A0407A6-F219-4E6E-8C17-56FAD4B72194}" type="pres">
      <dgm:prSet presAssocID="{68DB61B0-28C7-4774-9950-51140C8F1744}" presName="thinLine2b" presStyleLbl="callout" presStyleIdx="0" presStyleCnt="4"/>
      <dgm:spPr/>
    </dgm:pt>
    <dgm:pt modelId="{03258373-A291-48C7-9329-D79A9590BF9F}" type="pres">
      <dgm:prSet presAssocID="{68DB61B0-28C7-4774-9950-51140C8F1744}" presName="vertSpace2b" presStyleCnt="0"/>
      <dgm:spPr/>
    </dgm:pt>
    <dgm:pt modelId="{38A6A133-082F-40CB-B048-6C1EBE60F903}" type="pres">
      <dgm:prSet presAssocID="{FE5127FB-2840-4AB3-A5C6-2F55270EA3AA}" presName="horz2" presStyleCnt="0"/>
      <dgm:spPr/>
    </dgm:pt>
    <dgm:pt modelId="{CB0465C6-071C-44C6-980D-790AA9A7FF6E}" type="pres">
      <dgm:prSet presAssocID="{FE5127FB-2840-4AB3-A5C6-2F55270EA3AA}" presName="horzSpace2" presStyleCnt="0"/>
      <dgm:spPr/>
    </dgm:pt>
    <dgm:pt modelId="{D7D654E2-AB72-485E-BE6A-7E3FFED3E931}" type="pres">
      <dgm:prSet presAssocID="{FE5127FB-2840-4AB3-A5C6-2F55270EA3AA}" presName="tx2" presStyleLbl="revTx" presStyleIdx="2" presStyleCnt="5"/>
      <dgm:spPr/>
      <dgm:t>
        <a:bodyPr/>
        <a:lstStyle/>
        <a:p>
          <a:endParaRPr lang="en-US"/>
        </a:p>
      </dgm:t>
    </dgm:pt>
    <dgm:pt modelId="{820B670E-559A-4281-8187-B37A01DEAB98}" type="pres">
      <dgm:prSet presAssocID="{FE5127FB-2840-4AB3-A5C6-2F55270EA3AA}" presName="vert2" presStyleCnt="0"/>
      <dgm:spPr/>
    </dgm:pt>
    <dgm:pt modelId="{235BF28A-69BB-4C33-AD09-28A2E6BF03DE}" type="pres">
      <dgm:prSet presAssocID="{FE5127FB-2840-4AB3-A5C6-2F55270EA3AA}" presName="thinLine2b" presStyleLbl="callout" presStyleIdx="1" presStyleCnt="4"/>
      <dgm:spPr/>
    </dgm:pt>
    <dgm:pt modelId="{A4865CFC-FC64-4F4C-AC00-591366EEA568}" type="pres">
      <dgm:prSet presAssocID="{FE5127FB-2840-4AB3-A5C6-2F55270EA3AA}" presName="vertSpace2b" presStyleCnt="0"/>
      <dgm:spPr/>
    </dgm:pt>
    <dgm:pt modelId="{2D629294-7788-42AA-B6D3-142A67BBF43A}" type="pres">
      <dgm:prSet presAssocID="{7C8C960B-041D-4823-A1D4-6314F8E2F57C}" presName="horz2" presStyleCnt="0"/>
      <dgm:spPr/>
    </dgm:pt>
    <dgm:pt modelId="{ACE74D3F-462A-4E93-9259-F2466E80FAAD}" type="pres">
      <dgm:prSet presAssocID="{7C8C960B-041D-4823-A1D4-6314F8E2F57C}" presName="horzSpace2" presStyleCnt="0"/>
      <dgm:spPr/>
    </dgm:pt>
    <dgm:pt modelId="{9D2E7345-CBA3-41E2-B6B8-F63FE324F3AB}" type="pres">
      <dgm:prSet presAssocID="{7C8C960B-041D-4823-A1D4-6314F8E2F57C}" presName="tx2" presStyleLbl="revTx" presStyleIdx="3" presStyleCnt="5"/>
      <dgm:spPr/>
      <dgm:t>
        <a:bodyPr/>
        <a:lstStyle/>
        <a:p>
          <a:endParaRPr lang="en-US"/>
        </a:p>
      </dgm:t>
    </dgm:pt>
    <dgm:pt modelId="{04C0361C-E339-46B4-8E17-3525F147A2D2}" type="pres">
      <dgm:prSet presAssocID="{7C8C960B-041D-4823-A1D4-6314F8E2F57C}" presName="vert2" presStyleCnt="0"/>
      <dgm:spPr/>
    </dgm:pt>
    <dgm:pt modelId="{03E8391D-503D-485F-8CAB-39DE99822B8B}" type="pres">
      <dgm:prSet presAssocID="{7C8C960B-041D-4823-A1D4-6314F8E2F57C}" presName="thinLine2b" presStyleLbl="callout" presStyleIdx="2" presStyleCnt="4"/>
      <dgm:spPr/>
    </dgm:pt>
    <dgm:pt modelId="{36D18367-AB40-4691-96B0-0D4C2DD75CFC}" type="pres">
      <dgm:prSet presAssocID="{7C8C960B-041D-4823-A1D4-6314F8E2F57C}" presName="vertSpace2b" presStyleCnt="0"/>
      <dgm:spPr/>
    </dgm:pt>
    <dgm:pt modelId="{32E3F9E7-2303-4394-AA81-D9991B9712B5}" type="pres">
      <dgm:prSet presAssocID="{5F026B3D-9246-46FE-8CC3-B578F1E1039A}" presName="horz2" presStyleCnt="0"/>
      <dgm:spPr/>
    </dgm:pt>
    <dgm:pt modelId="{775598B8-B282-4506-AF90-3714DEA9D588}" type="pres">
      <dgm:prSet presAssocID="{5F026B3D-9246-46FE-8CC3-B578F1E1039A}" presName="horzSpace2" presStyleCnt="0"/>
      <dgm:spPr/>
    </dgm:pt>
    <dgm:pt modelId="{3799A1FD-2B7A-4FFF-A78D-168609E29D42}" type="pres">
      <dgm:prSet presAssocID="{5F026B3D-9246-46FE-8CC3-B578F1E1039A}" presName="tx2" presStyleLbl="revTx" presStyleIdx="4" presStyleCnt="5"/>
      <dgm:spPr/>
      <dgm:t>
        <a:bodyPr/>
        <a:lstStyle/>
        <a:p>
          <a:endParaRPr lang="en-US"/>
        </a:p>
      </dgm:t>
    </dgm:pt>
    <dgm:pt modelId="{77E3CBC1-E164-4F58-B466-35F0B4F9BD72}" type="pres">
      <dgm:prSet presAssocID="{5F026B3D-9246-46FE-8CC3-B578F1E1039A}" presName="vert2" presStyleCnt="0"/>
      <dgm:spPr/>
    </dgm:pt>
    <dgm:pt modelId="{F6CA7864-1B3C-46EF-9F7B-5E9C4B17A989}" type="pres">
      <dgm:prSet presAssocID="{5F026B3D-9246-46FE-8CC3-B578F1E1039A}" presName="thinLine2b" presStyleLbl="callout" presStyleIdx="3" presStyleCnt="4"/>
      <dgm:spPr/>
    </dgm:pt>
    <dgm:pt modelId="{0060E281-468A-40FF-9769-AA8F8517BA94}" type="pres">
      <dgm:prSet presAssocID="{5F026B3D-9246-46FE-8CC3-B578F1E1039A}" presName="vertSpace2b" presStyleCnt="0"/>
      <dgm:spPr/>
    </dgm:pt>
  </dgm:ptLst>
  <dgm:cxnLst>
    <dgm:cxn modelId="{755C9735-110E-4B83-8690-94E4B716C238}" type="presOf" srcId="{FE5127FB-2840-4AB3-A5C6-2F55270EA3AA}" destId="{D7D654E2-AB72-485E-BE6A-7E3FFED3E931}" srcOrd="0" destOrd="0" presId="urn:microsoft.com/office/officeart/2008/layout/LinedList"/>
    <dgm:cxn modelId="{89C7A2EE-E251-48EA-8404-CE101C80B583}" srcId="{33A9C460-959C-4B2D-9F6D-678213C0DFD7}" destId="{BEDEE943-1E59-417A-A7CE-9618A963057E}" srcOrd="0" destOrd="0" parTransId="{FA7861FC-5476-490B-A13A-4F5565F31F83}" sibTransId="{3C7B975A-226A-4180-91F9-5300832AB8ED}"/>
    <dgm:cxn modelId="{A9B53BEA-9CA3-465A-8810-E0DF52152BE7}" type="presOf" srcId="{68DB61B0-28C7-4774-9950-51140C8F1744}" destId="{65FFD7F3-EC3B-4ED7-8838-639CEF8C82AF}" srcOrd="0" destOrd="0" presId="urn:microsoft.com/office/officeart/2008/layout/LinedList"/>
    <dgm:cxn modelId="{534AB633-4227-4838-8733-9F84CE2BEFCD}" srcId="{BEDEE943-1E59-417A-A7CE-9618A963057E}" destId="{5F026B3D-9246-46FE-8CC3-B578F1E1039A}" srcOrd="3" destOrd="0" parTransId="{8CFD8C71-58BB-45DD-A3DB-8D1CB683AF6A}" sibTransId="{5B952B37-AC15-4EFD-8F07-429225AF43AD}"/>
    <dgm:cxn modelId="{D094AA60-A813-473B-A41B-F8D41416F33D}" type="presOf" srcId="{BEDEE943-1E59-417A-A7CE-9618A963057E}" destId="{2D45334C-3DA9-4D1B-A9D2-F0AD7022C891}" srcOrd="0" destOrd="0" presId="urn:microsoft.com/office/officeart/2008/layout/LinedList"/>
    <dgm:cxn modelId="{0BC90020-EBCA-4FC2-8FF4-08B80662F2CD}" srcId="{BEDEE943-1E59-417A-A7CE-9618A963057E}" destId="{FE5127FB-2840-4AB3-A5C6-2F55270EA3AA}" srcOrd="1" destOrd="0" parTransId="{58598A52-4594-4BBA-A67E-49401C83035E}" sibTransId="{9A58DD22-35FB-4D87-AB74-DC5D107B29CA}"/>
    <dgm:cxn modelId="{78D3FC53-636B-493C-BA5D-10423E679D0E}" type="presOf" srcId="{5F026B3D-9246-46FE-8CC3-B578F1E1039A}" destId="{3799A1FD-2B7A-4FFF-A78D-168609E29D42}" srcOrd="0" destOrd="0" presId="urn:microsoft.com/office/officeart/2008/layout/LinedList"/>
    <dgm:cxn modelId="{86F0A8AB-70A3-4AB3-90D1-17E48F258951}" srcId="{BEDEE943-1E59-417A-A7CE-9618A963057E}" destId="{7C8C960B-041D-4823-A1D4-6314F8E2F57C}" srcOrd="2" destOrd="0" parTransId="{56853200-2C22-407A-9441-A82356CE3A0A}" sibTransId="{DA26B3F2-EE49-4E4C-8658-33BC18599419}"/>
    <dgm:cxn modelId="{CDC3878A-9FA6-408F-A9B3-8968219B67F5}" type="presOf" srcId="{33A9C460-959C-4B2D-9F6D-678213C0DFD7}" destId="{BCF1840E-5A4B-41F7-8960-42032825909F}" srcOrd="0" destOrd="0" presId="urn:microsoft.com/office/officeart/2008/layout/LinedList"/>
    <dgm:cxn modelId="{31A3786C-1ED0-4471-BFC8-05D3EBCB4B50}" srcId="{BEDEE943-1E59-417A-A7CE-9618A963057E}" destId="{68DB61B0-28C7-4774-9950-51140C8F1744}" srcOrd="0" destOrd="0" parTransId="{A67ACD41-4253-4F38-B142-C86FA84FED9E}" sibTransId="{E3638EC2-1A23-4083-81FD-415ECB2987A1}"/>
    <dgm:cxn modelId="{2A826592-91C9-4055-9D9E-C1BFD43D7D4C}" type="presOf" srcId="{7C8C960B-041D-4823-A1D4-6314F8E2F57C}" destId="{9D2E7345-CBA3-41E2-B6B8-F63FE324F3AB}" srcOrd="0" destOrd="0" presId="urn:microsoft.com/office/officeart/2008/layout/LinedList"/>
    <dgm:cxn modelId="{ECEA95D8-130B-4FB4-88A1-E9B762D0747D}" type="presParOf" srcId="{BCF1840E-5A4B-41F7-8960-42032825909F}" destId="{C27FF929-1DF2-4489-A693-9FDDD65CF7BE}" srcOrd="0" destOrd="0" presId="urn:microsoft.com/office/officeart/2008/layout/LinedList"/>
    <dgm:cxn modelId="{AF84704F-9691-4E0E-A1F0-E66100AFD563}" type="presParOf" srcId="{BCF1840E-5A4B-41F7-8960-42032825909F}" destId="{A987C401-E9F9-451B-8872-CC2155E4686D}" srcOrd="1" destOrd="0" presId="urn:microsoft.com/office/officeart/2008/layout/LinedList"/>
    <dgm:cxn modelId="{3883F899-2178-4EB6-A232-BA5C795BF2AE}" type="presParOf" srcId="{A987C401-E9F9-451B-8872-CC2155E4686D}" destId="{2D45334C-3DA9-4D1B-A9D2-F0AD7022C891}" srcOrd="0" destOrd="0" presId="urn:microsoft.com/office/officeart/2008/layout/LinedList"/>
    <dgm:cxn modelId="{8F68AE83-D5EC-499C-8492-54251DC17278}" type="presParOf" srcId="{A987C401-E9F9-451B-8872-CC2155E4686D}" destId="{5A37EC4E-627B-4F3E-B965-90564EC3B183}" srcOrd="1" destOrd="0" presId="urn:microsoft.com/office/officeart/2008/layout/LinedList"/>
    <dgm:cxn modelId="{5F58BB28-145F-4029-BAF2-CB4A686225A5}" type="presParOf" srcId="{5A37EC4E-627B-4F3E-B965-90564EC3B183}" destId="{C7B0C932-1961-4D4E-B896-B355424C0ACA}" srcOrd="0" destOrd="0" presId="urn:microsoft.com/office/officeart/2008/layout/LinedList"/>
    <dgm:cxn modelId="{2271925E-67F0-4FEE-BABD-71779B01C5D4}" type="presParOf" srcId="{5A37EC4E-627B-4F3E-B965-90564EC3B183}" destId="{235FAF57-9BE8-4A1D-BD98-B62BE32633F2}" srcOrd="1" destOrd="0" presId="urn:microsoft.com/office/officeart/2008/layout/LinedList"/>
    <dgm:cxn modelId="{CC44072B-7CB5-489B-B39C-473929AD0E42}" type="presParOf" srcId="{235FAF57-9BE8-4A1D-BD98-B62BE32633F2}" destId="{6D627ABB-A1A9-467E-884F-E3CDCD5EF093}" srcOrd="0" destOrd="0" presId="urn:microsoft.com/office/officeart/2008/layout/LinedList"/>
    <dgm:cxn modelId="{064ABF41-AA5F-421C-8373-5FE36E032930}" type="presParOf" srcId="{235FAF57-9BE8-4A1D-BD98-B62BE32633F2}" destId="{65FFD7F3-EC3B-4ED7-8838-639CEF8C82AF}" srcOrd="1" destOrd="0" presId="urn:microsoft.com/office/officeart/2008/layout/LinedList"/>
    <dgm:cxn modelId="{6BDB921F-017F-436C-B645-53A78AAD7586}" type="presParOf" srcId="{235FAF57-9BE8-4A1D-BD98-B62BE32633F2}" destId="{DFAB687E-2F96-4377-B0E3-66B46410512E}" srcOrd="2" destOrd="0" presId="urn:microsoft.com/office/officeart/2008/layout/LinedList"/>
    <dgm:cxn modelId="{329F5D7A-975C-4925-A604-C3FB967F068F}" type="presParOf" srcId="{5A37EC4E-627B-4F3E-B965-90564EC3B183}" destId="{9A0407A6-F219-4E6E-8C17-56FAD4B72194}" srcOrd="2" destOrd="0" presId="urn:microsoft.com/office/officeart/2008/layout/LinedList"/>
    <dgm:cxn modelId="{707755BB-590F-4F86-B7A3-2FFEC7997FC1}" type="presParOf" srcId="{5A37EC4E-627B-4F3E-B965-90564EC3B183}" destId="{03258373-A291-48C7-9329-D79A9590BF9F}" srcOrd="3" destOrd="0" presId="urn:microsoft.com/office/officeart/2008/layout/LinedList"/>
    <dgm:cxn modelId="{2D53F47D-321E-406D-B0AB-B79A6C0946F3}" type="presParOf" srcId="{5A37EC4E-627B-4F3E-B965-90564EC3B183}" destId="{38A6A133-082F-40CB-B048-6C1EBE60F903}" srcOrd="4" destOrd="0" presId="urn:microsoft.com/office/officeart/2008/layout/LinedList"/>
    <dgm:cxn modelId="{99477A60-379E-4C5F-AC58-404C7C2A47E7}" type="presParOf" srcId="{38A6A133-082F-40CB-B048-6C1EBE60F903}" destId="{CB0465C6-071C-44C6-980D-790AA9A7FF6E}" srcOrd="0" destOrd="0" presId="urn:microsoft.com/office/officeart/2008/layout/LinedList"/>
    <dgm:cxn modelId="{8D17AE76-A9E6-4BF6-B4F1-B66437DC303C}" type="presParOf" srcId="{38A6A133-082F-40CB-B048-6C1EBE60F903}" destId="{D7D654E2-AB72-485E-BE6A-7E3FFED3E931}" srcOrd="1" destOrd="0" presId="urn:microsoft.com/office/officeart/2008/layout/LinedList"/>
    <dgm:cxn modelId="{8278EEC2-9EDB-4E37-91E2-DF43716E15CE}" type="presParOf" srcId="{38A6A133-082F-40CB-B048-6C1EBE60F903}" destId="{820B670E-559A-4281-8187-B37A01DEAB98}" srcOrd="2" destOrd="0" presId="urn:microsoft.com/office/officeart/2008/layout/LinedList"/>
    <dgm:cxn modelId="{642AAE76-9C18-4CFF-AFB5-78BAD2E2E544}" type="presParOf" srcId="{5A37EC4E-627B-4F3E-B965-90564EC3B183}" destId="{235BF28A-69BB-4C33-AD09-28A2E6BF03DE}" srcOrd="5" destOrd="0" presId="urn:microsoft.com/office/officeart/2008/layout/LinedList"/>
    <dgm:cxn modelId="{97C8A791-6F76-418D-B6F5-7485AB8AEBFD}" type="presParOf" srcId="{5A37EC4E-627B-4F3E-B965-90564EC3B183}" destId="{A4865CFC-FC64-4F4C-AC00-591366EEA568}" srcOrd="6" destOrd="0" presId="urn:microsoft.com/office/officeart/2008/layout/LinedList"/>
    <dgm:cxn modelId="{2598BD44-7D8B-4999-946C-8160C14DE927}" type="presParOf" srcId="{5A37EC4E-627B-4F3E-B965-90564EC3B183}" destId="{2D629294-7788-42AA-B6D3-142A67BBF43A}" srcOrd="7" destOrd="0" presId="urn:microsoft.com/office/officeart/2008/layout/LinedList"/>
    <dgm:cxn modelId="{17502389-9653-43FD-A0C6-83AE992F1103}" type="presParOf" srcId="{2D629294-7788-42AA-B6D3-142A67BBF43A}" destId="{ACE74D3F-462A-4E93-9259-F2466E80FAAD}" srcOrd="0" destOrd="0" presId="urn:microsoft.com/office/officeart/2008/layout/LinedList"/>
    <dgm:cxn modelId="{7A1EB7AB-F5E3-4716-95B3-0DD523B221A6}" type="presParOf" srcId="{2D629294-7788-42AA-B6D3-142A67BBF43A}" destId="{9D2E7345-CBA3-41E2-B6B8-F63FE324F3AB}" srcOrd="1" destOrd="0" presId="urn:microsoft.com/office/officeart/2008/layout/LinedList"/>
    <dgm:cxn modelId="{B9C05116-37D9-41C9-BDAF-B62EC96018E7}" type="presParOf" srcId="{2D629294-7788-42AA-B6D3-142A67BBF43A}" destId="{04C0361C-E339-46B4-8E17-3525F147A2D2}" srcOrd="2" destOrd="0" presId="urn:microsoft.com/office/officeart/2008/layout/LinedList"/>
    <dgm:cxn modelId="{05BF0F9E-AA51-48DB-947C-BA49FD8CB0FE}" type="presParOf" srcId="{5A37EC4E-627B-4F3E-B965-90564EC3B183}" destId="{03E8391D-503D-485F-8CAB-39DE99822B8B}" srcOrd="8" destOrd="0" presId="urn:microsoft.com/office/officeart/2008/layout/LinedList"/>
    <dgm:cxn modelId="{C3CE300E-9361-4660-83FB-F017CDD03BBA}" type="presParOf" srcId="{5A37EC4E-627B-4F3E-B965-90564EC3B183}" destId="{36D18367-AB40-4691-96B0-0D4C2DD75CFC}" srcOrd="9" destOrd="0" presId="urn:microsoft.com/office/officeart/2008/layout/LinedList"/>
    <dgm:cxn modelId="{FBF9AD51-07C2-4A93-A67D-D8EBC3A7580E}" type="presParOf" srcId="{5A37EC4E-627B-4F3E-B965-90564EC3B183}" destId="{32E3F9E7-2303-4394-AA81-D9991B9712B5}" srcOrd="10" destOrd="0" presId="urn:microsoft.com/office/officeart/2008/layout/LinedList"/>
    <dgm:cxn modelId="{CDE319FF-8426-44F8-B2F0-9C3CAFB06D0F}" type="presParOf" srcId="{32E3F9E7-2303-4394-AA81-D9991B9712B5}" destId="{775598B8-B282-4506-AF90-3714DEA9D588}" srcOrd="0" destOrd="0" presId="urn:microsoft.com/office/officeart/2008/layout/LinedList"/>
    <dgm:cxn modelId="{C94082FD-8EF1-4CC5-835C-3BF4CD139A74}" type="presParOf" srcId="{32E3F9E7-2303-4394-AA81-D9991B9712B5}" destId="{3799A1FD-2B7A-4FFF-A78D-168609E29D42}" srcOrd="1" destOrd="0" presId="urn:microsoft.com/office/officeart/2008/layout/LinedList"/>
    <dgm:cxn modelId="{B5B2D848-FDA2-439A-B4B0-8B940C802893}" type="presParOf" srcId="{32E3F9E7-2303-4394-AA81-D9991B9712B5}" destId="{77E3CBC1-E164-4F58-B466-35F0B4F9BD72}" srcOrd="2" destOrd="0" presId="urn:microsoft.com/office/officeart/2008/layout/LinedList"/>
    <dgm:cxn modelId="{90157AB1-469B-405F-9D4A-EC5288FF54AE}" type="presParOf" srcId="{5A37EC4E-627B-4F3E-B965-90564EC3B183}" destId="{F6CA7864-1B3C-46EF-9F7B-5E9C4B17A989}" srcOrd="11" destOrd="0" presId="urn:microsoft.com/office/officeart/2008/layout/LinedList"/>
    <dgm:cxn modelId="{C7344F34-21E0-4A98-9C5B-C49ABC84121A}" type="presParOf" srcId="{5A37EC4E-627B-4F3E-B965-90564EC3B183}" destId="{0060E281-468A-40FF-9769-AA8F8517BA94}" srcOrd="12" destOrd="0" presId="urn:microsoft.com/office/officeart/2008/layout/LinedList"/>
  </dgm:cxnLst>
  <dgm:bg>
    <a:solidFill>
      <a:schemeClr val="bg1">
        <a:alpha val="75000"/>
      </a:schemeClr>
    </a:solid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3A9C460-959C-4B2D-9F6D-678213C0DF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EDEE943-1E59-417A-A7CE-9618A963057E}">
      <dgm:prSet phldrT="[Text]" custT="1"/>
      <dgm:spPr/>
      <dgm:t>
        <a:bodyPr/>
        <a:lstStyle/>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r>
            <a:rPr lang="en-US" sz="2400" b="1" dirty="0" smtClean="0">
              <a:latin typeface="Century Gothic" panose="020B0502020202020204" pitchFamily="34" charset="0"/>
            </a:rPr>
            <a:t>Strategies</a:t>
          </a:r>
        </a:p>
        <a:p>
          <a:endParaRPr lang="en-US" sz="2400" b="1" dirty="0">
            <a:latin typeface="Century Gothic" panose="020B0502020202020204" pitchFamily="34" charset="0"/>
          </a:endParaRPr>
        </a:p>
      </dgm:t>
    </dgm:pt>
    <dgm:pt modelId="{FA7861FC-5476-490B-A13A-4F5565F31F83}" type="parTrans" cxnId="{89C7A2EE-E251-48EA-8404-CE101C80B583}">
      <dgm:prSet/>
      <dgm:spPr/>
      <dgm:t>
        <a:bodyPr/>
        <a:lstStyle/>
        <a:p>
          <a:endParaRPr lang="en-US"/>
        </a:p>
      </dgm:t>
    </dgm:pt>
    <dgm:pt modelId="{3C7B975A-226A-4180-91F9-5300832AB8ED}" type="sibTrans" cxnId="{89C7A2EE-E251-48EA-8404-CE101C80B583}">
      <dgm:prSet/>
      <dgm:spPr/>
      <dgm:t>
        <a:bodyPr/>
        <a:lstStyle/>
        <a:p>
          <a:endParaRPr lang="en-US"/>
        </a:p>
      </dgm:t>
    </dgm:pt>
    <dgm:pt modelId="{FE5127FB-2840-4AB3-A5C6-2F55270EA3AA}">
      <dgm:prSet phldrT="[Text]" custT="1"/>
      <dgm:spPr/>
      <dgm:t>
        <a:bodyPr/>
        <a:lstStyle/>
        <a:p>
          <a:r>
            <a:rPr lang="en-US" sz="2400" dirty="0" smtClean="0">
              <a:latin typeface="Century Gothic" panose="020B0502020202020204" pitchFamily="34" charset="0"/>
            </a:rPr>
            <a:t>Provide training and supports for unemployed families</a:t>
          </a:r>
          <a:endParaRPr lang="en-US" sz="2400" dirty="0">
            <a:latin typeface="Century Gothic" panose="020B0502020202020204" pitchFamily="34" charset="0"/>
          </a:endParaRPr>
        </a:p>
      </dgm:t>
    </dgm:pt>
    <dgm:pt modelId="{58598A52-4594-4BBA-A67E-49401C83035E}" type="parTrans" cxnId="{0BC90020-EBCA-4FC2-8FF4-08B80662F2CD}">
      <dgm:prSet/>
      <dgm:spPr/>
      <dgm:t>
        <a:bodyPr/>
        <a:lstStyle/>
        <a:p>
          <a:endParaRPr lang="en-US"/>
        </a:p>
      </dgm:t>
    </dgm:pt>
    <dgm:pt modelId="{9A58DD22-35FB-4D87-AB74-DC5D107B29CA}" type="sibTrans" cxnId="{0BC90020-EBCA-4FC2-8FF4-08B80662F2CD}">
      <dgm:prSet/>
      <dgm:spPr/>
      <dgm:t>
        <a:bodyPr/>
        <a:lstStyle/>
        <a:p>
          <a:endParaRPr lang="en-US"/>
        </a:p>
      </dgm:t>
    </dgm:pt>
    <dgm:pt modelId="{7C8C960B-041D-4823-A1D4-6314F8E2F57C}">
      <dgm:prSet phldrT="[Text]" custT="1"/>
      <dgm:spPr/>
      <dgm:t>
        <a:bodyPr/>
        <a:lstStyle/>
        <a:p>
          <a:r>
            <a:rPr lang="en-US" sz="2400" dirty="0" smtClean="0">
              <a:latin typeface="Century Gothic" panose="020B0502020202020204" pitchFamily="34" charset="0"/>
            </a:rPr>
            <a:t>Assist families to establish savings for emergencies</a:t>
          </a:r>
          <a:endParaRPr lang="en-US" sz="2400" dirty="0">
            <a:latin typeface="Century Gothic" panose="020B0502020202020204" pitchFamily="34" charset="0"/>
          </a:endParaRPr>
        </a:p>
      </dgm:t>
    </dgm:pt>
    <dgm:pt modelId="{56853200-2C22-407A-9441-A82356CE3A0A}" type="parTrans" cxnId="{86F0A8AB-70A3-4AB3-90D1-17E48F258951}">
      <dgm:prSet/>
      <dgm:spPr/>
      <dgm:t>
        <a:bodyPr/>
        <a:lstStyle/>
        <a:p>
          <a:endParaRPr lang="en-US"/>
        </a:p>
      </dgm:t>
    </dgm:pt>
    <dgm:pt modelId="{DA26B3F2-EE49-4E4C-8658-33BC18599419}" type="sibTrans" cxnId="{86F0A8AB-70A3-4AB3-90D1-17E48F258951}">
      <dgm:prSet/>
      <dgm:spPr/>
      <dgm:t>
        <a:bodyPr/>
        <a:lstStyle/>
        <a:p>
          <a:endParaRPr lang="en-US"/>
        </a:p>
      </dgm:t>
    </dgm:pt>
    <dgm:pt modelId="{5F026B3D-9246-46FE-8CC3-B578F1E1039A}">
      <dgm:prSet phldrT="[Text]" custT="1"/>
      <dgm:spPr/>
      <dgm:t>
        <a:bodyPr/>
        <a:lstStyle/>
        <a:p>
          <a:r>
            <a:rPr lang="en-US" sz="2400" dirty="0" smtClean="0">
              <a:latin typeface="Century Gothic" panose="020B0502020202020204" pitchFamily="34" charset="0"/>
            </a:rPr>
            <a:t>Support literacy and education supports</a:t>
          </a:r>
          <a:endParaRPr lang="en-US" sz="2000" dirty="0">
            <a:latin typeface="Century Gothic" panose="020B0502020202020204" pitchFamily="34" charset="0"/>
          </a:endParaRPr>
        </a:p>
      </dgm:t>
    </dgm:pt>
    <dgm:pt modelId="{8CFD8C71-58BB-45DD-A3DB-8D1CB683AF6A}" type="parTrans" cxnId="{534AB633-4227-4838-8733-9F84CE2BEFCD}">
      <dgm:prSet/>
      <dgm:spPr/>
      <dgm:t>
        <a:bodyPr/>
        <a:lstStyle/>
        <a:p>
          <a:endParaRPr lang="en-US"/>
        </a:p>
      </dgm:t>
    </dgm:pt>
    <dgm:pt modelId="{5B952B37-AC15-4EFD-8F07-429225AF43AD}" type="sibTrans" cxnId="{534AB633-4227-4838-8733-9F84CE2BEFCD}">
      <dgm:prSet/>
      <dgm:spPr/>
      <dgm:t>
        <a:bodyPr/>
        <a:lstStyle/>
        <a:p>
          <a:endParaRPr lang="en-US"/>
        </a:p>
      </dgm:t>
    </dgm:pt>
    <dgm:pt modelId="{68DB61B0-28C7-4774-9950-51140C8F1744}">
      <dgm:prSet phldrT="[Text]" custT="1"/>
      <dgm:spPr/>
      <dgm:t>
        <a:bodyPr/>
        <a:lstStyle/>
        <a:p>
          <a:r>
            <a:rPr lang="en-US" sz="2400" dirty="0" smtClean="0">
              <a:latin typeface="Century Gothic" panose="020B0502020202020204" pitchFamily="34" charset="0"/>
            </a:rPr>
            <a:t>Qualify children for Nevada College Savings Plans</a:t>
          </a:r>
          <a:endParaRPr lang="en-US" sz="2400" dirty="0">
            <a:latin typeface="Century Gothic" panose="020B0502020202020204" pitchFamily="34" charset="0"/>
          </a:endParaRPr>
        </a:p>
      </dgm:t>
    </dgm:pt>
    <dgm:pt modelId="{A67ACD41-4253-4F38-B142-C86FA84FED9E}" type="parTrans" cxnId="{31A3786C-1ED0-4471-BFC8-05D3EBCB4B50}">
      <dgm:prSet/>
      <dgm:spPr/>
      <dgm:t>
        <a:bodyPr/>
        <a:lstStyle/>
        <a:p>
          <a:endParaRPr lang="en-US"/>
        </a:p>
      </dgm:t>
    </dgm:pt>
    <dgm:pt modelId="{E3638EC2-1A23-4083-81FD-415ECB2987A1}" type="sibTrans" cxnId="{31A3786C-1ED0-4471-BFC8-05D3EBCB4B50}">
      <dgm:prSet/>
      <dgm:spPr/>
      <dgm:t>
        <a:bodyPr/>
        <a:lstStyle/>
        <a:p>
          <a:endParaRPr lang="en-US"/>
        </a:p>
      </dgm:t>
    </dgm:pt>
    <dgm:pt modelId="{BCF1840E-5A4B-41F7-8960-42032825909F}" type="pres">
      <dgm:prSet presAssocID="{33A9C460-959C-4B2D-9F6D-678213C0DFD7}" presName="vert0" presStyleCnt="0">
        <dgm:presLayoutVars>
          <dgm:dir/>
          <dgm:animOne val="branch"/>
          <dgm:animLvl val="lvl"/>
        </dgm:presLayoutVars>
      </dgm:prSet>
      <dgm:spPr/>
      <dgm:t>
        <a:bodyPr/>
        <a:lstStyle/>
        <a:p>
          <a:endParaRPr lang="en-US"/>
        </a:p>
      </dgm:t>
    </dgm:pt>
    <dgm:pt modelId="{C27FF929-1DF2-4489-A693-9FDDD65CF7BE}" type="pres">
      <dgm:prSet presAssocID="{BEDEE943-1E59-417A-A7CE-9618A963057E}" presName="thickLine" presStyleLbl="alignNode1" presStyleIdx="0" presStyleCnt="1"/>
      <dgm:spPr/>
    </dgm:pt>
    <dgm:pt modelId="{A987C401-E9F9-451B-8872-CC2155E4686D}" type="pres">
      <dgm:prSet presAssocID="{BEDEE943-1E59-417A-A7CE-9618A963057E}" presName="horz1" presStyleCnt="0"/>
      <dgm:spPr/>
    </dgm:pt>
    <dgm:pt modelId="{2D45334C-3DA9-4D1B-A9D2-F0AD7022C891}" type="pres">
      <dgm:prSet presAssocID="{BEDEE943-1E59-417A-A7CE-9618A963057E}" presName="tx1" presStyleLbl="revTx" presStyleIdx="0" presStyleCnt="5"/>
      <dgm:spPr/>
      <dgm:t>
        <a:bodyPr/>
        <a:lstStyle/>
        <a:p>
          <a:endParaRPr lang="en-US"/>
        </a:p>
      </dgm:t>
    </dgm:pt>
    <dgm:pt modelId="{5A37EC4E-627B-4F3E-B965-90564EC3B183}" type="pres">
      <dgm:prSet presAssocID="{BEDEE943-1E59-417A-A7CE-9618A963057E}" presName="vert1" presStyleCnt="0"/>
      <dgm:spPr/>
    </dgm:pt>
    <dgm:pt modelId="{C7B0C932-1961-4D4E-B896-B355424C0ACA}" type="pres">
      <dgm:prSet presAssocID="{68DB61B0-28C7-4774-9950-51140C8F1744}" presName="vertSpace2a" presStyleCnt="0"/>
      <dgm:spPr/>
    </dgm:pt>
    <dgm:pt modelId="{235FAF57-9BE8-4A1D-BD98-B62BE32633F2}" type="pres">
      <dgm:prSet presAssocID="{68DB61B0-28C7-4774-9950-51140C8F1744}" presName="horz2" presStyleCnt="0"/>
      <dgm:spPr/>
    </dgm:pt>
    <dgm:pt modelId="{6D627ABB-A1A9-467E-884F-E3CDCD5EF093}" type="pres">
      <dgm:prSet presAssocID="{68DB61B0-28C7-4774-9950-51140C8F1744}" presName="horzSpace2" presStyleCnt="0"/>
      <dgm:spPr/>
    </dgm:pt>
    <dgm:pt modelId="{65FFD7F3-EC3B-4ED7-8838-639CEF8C82AF}" type="pres">
      <dgm:prSet presAssocID="{68DB61B0-28C7-4774-9950-51140C8F1744}" presName="tx2" presStyleLbl="revTx" presStyleIdx="1" presStyleCnt="5"/>
      <dgm:spPr/>
      <dgm:t>
        <a:bodyPr/>
        <a:lstStyle/>
        <a:p>
          <a:endParaRPr lang="en-US"/>
        </a:p>
      </dgm:t>
    </dgm:pt>
    <dgm:pt modelId="{DFAB687E-2F96-4377-B0E3-66B46410512E}" type="pres">
      <dgm:prSet presAssocID="{68DB61B0-28C7-4774-9950-51140C8F1744}" presName="vert2" presStyleCnt="0"/>
      <dgm:spPr/>
    </dgm:pt>
    <dgm:pt modelId="{9A0407A6-F219-4E6E-8C17-56FAD4B72194}" type="pres">
      <dgm:prSet presAssocID="{68DB61B0-28C7-4774-9950-51140C8F1744}" presName="thinLine2b" presStyleLbl="callout" presStyleIdx="0" presStyleCnt="4"/>
      <dgm:spPr/>
    </dgm:pt>
    <dgm:pt modelId="{03258373-A291-48C7-9329-D79A9590BF9F}" type="pres">
      <dgm:prSet presAssocID="{68DB61B0-28C7-4774-9950-51140C8F1744}" presName="vertSpace2b" presStyleCnt="0"/>
      <dgm:spPr/>
    </dgm:pt>
    <dgm:pt modelId="{38A6A133-082F-40CB-B048-6C1EBE60F903}" type="pres">
      <dgm:prSet presAssocID="{FE5127FB-2840-4AB3-A5C6-2F55270EA3AA}" presName="horz2" presStyleCnt="0"/>
      <dgm:spPr/>
    </dgm:pt>
    <dgm:pt modelId="{CB0465C6-071C-44C6-980D-790AA9A7FF6E}" type="pres">
      <dgm:prSet presAssocID="{FE5127FB-2840-4AB3-A5C6-2F55270EA3AA}" presName="horzSpace2" presStyleCnt="0"/>
      <dgm:spPr/>
    </dgm:pt>
    <dgm:pt modelId="{D7D654E2-AB72-485E-BE6A-7E3FFED3E931}" type="pres">
      <dgm:prSet presAssocID="{FE5127FB-2840-4AB3-A5C6-2F55270EA3AA}" presName="tx2" presStyleLbl="revTx" presStyleIdx="2" presStyleCnt="5"/>
      <dgm:spPr/>
      <dgm:t>
        <a:bodyPr/>
        <a:lstStyle/>
        <a:p>
          <a:endParaRPr lang="en-US"/>
        </a:p>
      </dgm:t>
    </dgm:pt>
    <dgm:pt modelId="{820B670E-559A-4281-8187-B37A01DEAB98}" type="pres">
      <dgm:prSet presAssocID="{FE5127FB-2840-4AB3-A5C6-2F55270EA3AA}" presName="vert2" presStyleCnt="0"/>
      <dgm:spPr/>
    </dgm:pt>
    <dgm:pt modelId="{235BF28A-69BB-4C33-AD09-28A2E6BF03DE}" type="pres">
      <dgm:prSet presAssocID="{FE5127FB-2840-4AB3-A5C6-2F55270EA3AA}" presName="thinLine2b" presStyleLbl="callout" presStyleIdx="1" presStyleCnt="4"/>
      <dgm:spPr/>
    </dgm:pt>
    <dgm:pt modelId="{A4865CFC-FC64-4F4C-AC00-591366EEA568}" type="pres">
      <dgm:prSet presAssocID="{FE5127FB-2840-4AB3-A5C6-2F55270EA3AA}" presName="vertSpace2b" presStyleCnt="0"/>
      <dgm:spPr/>
    </dgm:pt>
    <dgm:pt modelId="{2D629294-7788-42AA-B6D3-142A67BBF43A}" type="pres">
      <dgm:prSet presAssocID="{7C8C960B-041D-4823-A1D4-6314F8E2F57C}" presName="horz2" presStyleCnt="0"/>
      <dgm:spPr/>
    </dgm:pt>
    <dgm:pt modelId="{ACE74D3F-462A-4E93-9259-F2466E80FAAD}" type="pres">
      <dgm:prSet presAssocID="{7C8C960B-041D-4823-A1D4-6314F8E2F57C}" presName="horzSpace2" presStyleCnt="0"/>
      <dgm:spPr/>
    </dgm:pt>
    <dgm:pt modelId="{9D2E7345-CBA3-41E2-B6B8-F63FE324F3AB}" type="pres">
      <dgm:prSet presAssocID="{7C8C960B-041D-4823-A1D4-6314F8E2F57C}" presName="tx2" presStyleLbl="revTx" presStyleIdx="3" presStyleCnt="5"/>
      <dgm:spPr/>
      <dgm:t>
        <a:bodyPr/>
        <a:lstStyle/>
        <a:p>
          <a:endParaRPr lang="en-US"/>
        </a:p>
      </dgm:t>
    </dgm:pt>
    <dgm:pt modelId="{04C0361C-E339-46B4-8E17-3525F147A2D2}" type="pres">
      <dgm:prSet presAssocID="{7C8C960B-041D-4823-A1D4-6314F8E2F57C}" presName="vert2" presStyleCnt="0"/>
      <dgm:spPr/>
    </dgm:pt>
    <dgm:pt modelId="{03E8391D-503D-485F-8CAB-39DE99822B8B}" type="pres">
      <dgm:prSet presAssocID="{7C8C960B-041D-4823-A1D4-6314F8E2F57C}" presName="thinLine2b" presStyleLbl="callout" presStyleIdx="2" presStyleCnt="4"/>
      <dgm:spPr/>
    </dgm:pt>
    <dgm:pt modelId="{36D18367-AB40-4691-96B0-0D4C2DD75CFC}" type="pres">
      <dgm:prSet presAssocID="{7C8C960B-041D-4823-A1D4-6314F8E2F57C}" presName="vertSpace2b" presStyleCnt="0"/>
      <dgm:spPr/>
    </dgm:pt>
    <dgm:pt modelId="{32E3F9E7-2303-4394-AA81-D9991B9712B5}" type="pres">
      <dgm:prSet presAssocID="{5F026B3D-9246-46FE-8CC3-B578F1E1039A}" presName="horz2" presStyleCnt="0"/>
      <dgm:spPr/>
    </dgm:pt>
    <dgm:pt modelId="{775598B8-B282-4506-AF90-3714DEA9D588}" type="pres">
      <dgm:prSet presAssocID="{5F026B3D-9246-46FE-8CC3-B578F1E1039A}" presName="horzSpace2" presStyleCnt="0"/>
      <dgm:spPr/>
    </dgm:pt>
    <dgm:pt modelId="{3799A1FD-2B7A-4FFF-A78D-168609E29D42}" type="pres">
      <dgm:prSet presAssocID="{5F026B3D-9246-46FE-8CC3-B578F1E1039A}" presName="tx2" presStyleLbl="revTx" presStyleIdx="4" presStyleCnt="5"/>
      <dgm:spPr/>
      <dgm:t>
        <a:bodyPr/>
        <a:lstStyle/>
        <a:p>
          <a:endParaRPr lang="en-US"/>
        </a:p>
      </dgm:t>
    </dgm:pt>
    <dgm:pt modelId="{77E3CBC1-E164-4F58-B466-35F0B4F9BD72}" type="pres">
      <dgm:prSet presAssocID="{5F026B3D-9246-46FE-8CC3-B578F1E1039A}" presName="vert2" presStyleCnt="0"/>
      <dgm:spPr/>
    </dgm:pt>
    <dgm:pt modelId="{F6CA7864-1B3C-46EF-9F7B-5E9C4B17A989}" type="pres">
      <dgm:prSet presAssocID="{5F026B3D-9246-46FE-8CC3-B578F1E1039A}" presName="thinLine2b" presStyleLbl="callout" presStyleIdx="3" presStyleCnt="4"/>
      <dgm:spPr/>
    </dgm:pt>
    <dgm:pt modelId="{0060E281-468A-40FF-9769-AA8F8517BA94}" type="pres">
      <dgm:prSet presAssocID="{5F026B3D-9246-46FE-8CC3-B578F1E1039A}" presName="vertSpace2b" presStyleCnt="0"/>
      <dgm:spPr/>
    </dgm:pt>
  </dgm:ptLst>
  <dgm:cxnLst>
    <dgm:cxn modelId="{89C7A2EE-E251-48EA-8404-CE101C80B583}" srcId="{33A9C460-959C-4B2D-9F6D-678213C0DFD7}" destId="{BEDEE943-1E59-417A-A7CE-9618A963057E}" srcOrd="0" destOrd="0" parTransId="{FA7861FC-5476-490B-A13A-4F5565F31F83}" sibTransId="{3C7B975A-226A-4180-91F9-5300832AB8ED}"/>
    <dgm:cxn modelId="{DB5A3C8F-D2E7-4DA1-91C1-BFFCD4B8D8EA}" type="presOf" srcId="{5F026B3D-9246-46FE-8CC3-B578F1E1039A}" destId="{3799A1FD-2B7A-4FFF-A78D-168609E29D42}" srcOrd="0" destOrd="0" presId="urn:microsoft.com/office/officeart/2008/layout/LinedList"/>
    <dgm:cxn modelId="{534AB633-4227-4838-8733-9F84CE2BEFCD}" srcId="{BEDEE943-1E59-417A-A7CE-9618A963057E}" destId="{5F026B3D-9246-46FE-8CC3-B578F1E1039A}" srcOrd="3" destOrd="0" parTransId="{8CFD8C71-58BB-45DD-A3DB-8D1CB683AF6A}" sibTransId="{5B952B37-AC15-4EFD-8F07-429225AF43AD}"/>
    <dgm:cxn modelId="{B790BA45-246B-47F0-865E-F77C4662ABE1}" type="presOf" srcId="{FE5127FB-2840-4AB3-A5C6-2F55270EA3AA}" destId="{D7D654E2-AB72-485E-BE6A-7E3FFED3E931}" srcOrd="0" destOrd="0" presId="urn:microsoft.com/office/officeart/2008/layout/LinedList"/>
    <dgm:cxn modelId="{5B2A70F1-7B35-4D58-B87F-5434C5827B73}" type="presOf" srcId="{33A9C460-959C-4B2D-9F6D-678213C0DFD7}" destId="{BCF1840E-5A4B-41F7-8960-42032825909F}" srcOrd="0" destOrd="0" presId="urn:microsoft.com/office/officeart/2008/layout/LinedList"/>
    <dgm:cxn modelId="{0BC90020-EBCA-4FC2-8FF4-08B80662F2CD}" srcId="{BEDEE943-1E59-417A-A7CE-9618A963057E}" destId="{FE5127FB-2840-4AB3-A5C6-2F55270EA3AA}" srcOrd="1" destOrd="0" parTransId="{58598A52-4594-4BBA-A67E-49401C83035E}" sibTransId="{9A58DD22-35FB-4D87-AB74-DC5D107B29CA}"/>
    <dgm:cxn modelId="{86F0A8AB-70A3-4AB3-90D1-17E48F258951}" srcId="{BEDEE943-1E59-417A-A7CE-9618A963057E}" destId="{7C8C960B-041D-4823-A1D4-6314F8E2F57C}" srcOrd="2" destOrd="0" parTransId="{56853200-2C22-407A-9441-A82356CE3A0A}" sibTransId="{DA26B3F2-EE49-4E4C-8658-33BC18599419}"/>
    <dgm:cxn modelId="{E651E4F4-1F91-4607-8AB9-631B6D3FC03E}" type="presOf" srcId="{7C8C960B-041D-4823-A1D4-6314F8E2F57C}" destId="{9D2E7345-CBA3-41E2-B6B8-F63FE324F3AB}" srcOrd="0" destOrd="0" presId="urn:microsoft.com/office/officeart/2008/layout/LinedList"/>
    <dgm:cxn modelId="{F3668D89-57D9-4CDC-838D-518A8EF65B43}" type="presOf" srcId="{68DB61B0-28C7-4774-9950-51140C8F1744}" destId="{65FFD7F3-EC3B-4ED7-8838-639CEF8C82AF}" srcOrd="0" destOrd="0" presId="urn:microsoft.com/office/officeart/2008/layout/LinedList"/>
    <dgm:cxn modelId="{31A3786C-1ED0-4471-BFC8-05D3EBCB4B50}" srcId="{BEDEE943-1E59-417A-A7CE-9618A963057E}" destId="{68DB61B0-28C7-4774-9950-51140C8F1744}" srcOrd="0" destOrd="0" parTransId="{A67ACD41-4253-4F38-B142-C86FA84FED9E}" sibTransId="{E3638EC2-1A23-4083-81FD-415ECB2987A1}"/>
    <dgm:cxn modelId="{B830E490-8711-4EBA-930C-43D7EA953F19}" type="presOf" srcId="{BEDEE943-1E59-417A-A7CE-9618A963057E}" destId="{2D45334C-3DA9-4D1B-A9D2-F0AD7022C891}" srcOrd="0" destOrd="0" presId="urn:microsoft.com/office/officeart/2008/layout/LinedList"/>
    <dgm:cxn modelId="{25C31223-B089-4747-83F8-997F47BEE45C}" type="presParOf" srcId="{BCF1840E-5A4B-41F7-8960-42032825909F}" destId="{C27FF929-1DF2-4489-A693-9FDDD65CF7BE}" srcOrd="0" destOrd="0" presId="urn:microsoft.com/office/officeart/2008/layout/LinedList"/>
    <dgm:cxn modelId="{F7CE524A-566B-4C7B-B6BB-501418B6C5D6}" type="presParOf" srcId="{BCF1840E-5A4B-41F7-8960-42032825909F}" destId="{A987C401-E9F9-451B-8872-CC2155E4686D}" srcOrd="1" destOrd="0" presId="urn:microsoft.com/office/officeart/2008/layout/LinedList"/>
    <dgm:cxn modelId="{021B0A81-9214-4A19-AE3C-28F5F7FD9BE8}" type="presParOf" srcId="{A987C401-E9F9-451B-8872-CC2155E4686D}" destId="{2D45334C-3DA9-4D1B-A9D2-F0AD7022C891}" srcOrd="0" destOrd="0" presId="urn:microsoft.com/office/officeart/2008/layout/LinedList"/>
    <dgm:cxn modelId="{E85D836A-D90E-4129-BC5C-774A3BC3F9E5}" type="presParOf" srcId="{A987C401-E9F9-451B-8872-CC2155E4686D}" destId="{5A37EC4E-627B-4F3E-B965-90564EC3B183}" srcOrd="1" destOrd="0" presId="urn:microsoft.com/office/officeart/2008/layout/LinedList"/>
    <dgm:cxn modelId="{BAFDB5E3-5900-4397-A8D8-C86CB6EF2ED8}" type="presParOf" srcId="{5A37EC4E-627B-4F3E-B965-90564EC3B183}" destId="{C7B0C932-1961-4D4E-B896-B355424C0ACA}" srcOrd="0" destOrd="0" presId="urn:microsoft.com/office/officeart/2008/layout/LinedList"/>
    <dgm:cxn modelId="{FA9956A5-C505-4341-B199-7F361A98B002}" type="presParOf" srcId="{5A37EC4E-627B-4F3E-B965-90564EC3B183}" destId="{235FAF57-9BE8-4A1D-BD98-B62BE32633F2}" srcOrd="1" destOrd="0" presId="urn:microsoft.com/office/officeart/2008/layout/LinedList"/>
    <dgm:cxn modelId="{BFF8175D-3154-4CD7-A99A-150F6FB5E5B3}" type="presParOf" srcId="{235FAF57-9BE8-4A1D-BD98-B62BE32633F2}" destId="{6D627ABB-A1A9-467E-884F-E3CDCD5EF093}" srcOrd="0" destOrd="0" presId="urn:microsoft.com/office/officeart/2008/layout/LinedList"/>
    <dgm:cxn modelId="{72080999-904F-4852-BBE1-C98CB0629798}" type="presParOf" srcId="{235FAF57-9BE8-4A1D-BD98-B62BE32633F2}" destId="{65FFD7F3-EC3B-4ED7-8838-639CEF8C82AF}" srcOrd="1" destOrd="0" presId="urn:microsoft.com/office/officeart/2008/layout/LinedList"/>
    <dgm:cxn modelId="{F7E590F7-EA85-4B3B-BD2C-CD487FA8D73C}" type="presParOf" srcId="{235FAF57-9BE8-4A1D-BD98-B62BE32633F2}" destId="{DFAB687E-2F96-4377-B0E3-66B46410512E}" srcOrd="2" destOrd="0" presId="urn:microsoft.com/office/officeart/2008/layout/LinedList"/>
    <dgm:cxn modelId="{E2DE20FC-76B3-44ED-8CC2-7289EE4E20AA}" type="presParOf" srcId="{5A37EC4E-627B-4F3E-B965-90564EC3B183}" destId="{9A0407A6-F219-4E6E-8C17-56FAD4B72194}" srcOrd="2" destOrd="0" presId="urn:microsoft.com/office/officeart/2008/layout/LinedList"/>
    <dgm:cxn modelId="{A814B310-8E58-413D-B882-C51AD578EC7D}" type="presParOf" srcId="{5A37EC4E-627B-4F3E-B965-90564EC3B183}" destId="{03258373-A291-48C7-9329-D79A9590BF9F}" srcOrd="3" destOrd="0" presId="urn:microsoft.com/office/officeart/2008/layout/LinedList"/>
    <dgm:cxn modelId="{4240FB3F-C833-49D3-8BCC-57AAA39D5FFB}" type="presParOf" srcId="{5A37EC4E-627B-4F3E-B965-90564EC3B183}" destId="{38A6A133-082F-40CB-B048-6C1EBE60F903}" srcOrd="4" destOrd="0" presId="urn:microsoft.com/office/officeart/2008/layout/LinedList"/>
    <dgm:cxn modelId="{D98A13A0-74D8-4F3F-BF2F-A22A88ED36A8}" type="presParOf" srcId="{38A6A133-082F-40CB-B048-6C1EBE60F903}" destId="{CB0465C6-071C-44C6-980D-790AA9A7FF6E}" srcOrd="0" destOrd="0" presId="urn:microsoft.com/office/officeart/2008/layout/LinedList"/>
    <dgm:cxn modelId="{EDE06D16-5015-432D-BA90-A3D180F9D37E}" type="presParOf" srcId="{38A6A133-082F-40CB-B048-6C1EBE60F903}" destId="{D7D654E2-AB72-485E-BE6A-7E3FFED3E931}" srcOrd="1" destOrd="0" presId="urn:microsoft.com/office/officeart/2008/layout/LinedList"/>
    <dgm:cxn modelId="{797AF14E-FAC8-438B-88F6-A2AADDB0116B}" type="presParOf" srcId="{38A6A133-082F-40CB-B048-6C1EBE60F903}" destId="{820B670E-559A-4281-8187-B37A01DEAB98}" srcOrd="2" destOrd="0" presId="urn:microsoft.com/office/officeart/2008/layout/LinedList"/>
    <dgm:cxn modelId="{4DDE254F-FE86-46EF-8B2D-6E817092FC05}" type="presParOf" srcId="{5A37EC4E-627B-4F3E-B965-90564EC3B183}" destId="{235BF28A-69BB-4C33-AD09-28A2E6BF03DE}" srcOrd="5" destOrd="0" presId="urn:microsoft.com/office/officeart/2008/layout/LinedList"/>
    <dgm:cxn modelId="{9C4D0697-6334-4468-96F9-20663DC93B95}" type="presParOf" srcId="{5A37EC4E-627B-4F3E-B965-90564EC3B183}" destId="{A4865CFC-FC64-4F4C-AC00-591366EEA568}" srcOrd="6" destOrd="0" presId="urn:microsoft.com/office/officeart/2008/layout/LinedList"/>
    <dgm:cxn modelId="{484F8383-DA4E-4A8B-B814-D1A2DE8D898F}" type="presParOf" srcId="{5A37EC4E-627B-4F3E-B965-90564EC3B183}" destId="{2D629294-7788-42AA-B6D3-142A67BBF43A}" srcOrd="7" destOrd="0" presId="urn:microsoft.com/office/officeart/2008/layout/LinedList"/>
    <dgm:cxn modelId="{0DA3AD52-91B5-4C10-ADF4-FF64AD25339B}" type="presParOf" srcId="{2D629294-7788-42AA-B6D3-142A67BBF43A}" destId="{ACE74D3F-462A-4E93-9259-F2466E80FAAD}" srcOrd="0" destOrd="0" presId="urn:microsoft.com/office/officeart/2008/layout/LinedList"/>
    <dgm:cxn modelId="{13FBDE44-DB32-4767-B9F0-D7550C474755}" type="presParOf" srcId="{2D629294-7788-42AA-B6D3-142A67BBF43A}" destId="{9D2E7345-CBA3-41E2-B6B8-F63FE324F3AB}" srcOrd="1" destOrd="0" presId="urn:microsoft.com/office/officeart/2008/layout/LinedList"/>
    <dgm:cxn modelId="{5CF162A9-FD8C-4A2F-A4B4-0F3F90C2AAC7}" type="presParOf" srcId="{2D629294-7788-42AA-B6D3-142A67BBF43A}" destId="{04C0361C-E339-46B4-8E17-3525F147A2D2}" srcOrd="2" destOrd="0" presId="urn:microsoft.com/office/officeart/2008/layout/LinedList"/>
    <dgm:cxn modelId="{F402BD26-6CAE-4707-B05B-FCCE11D38783}" type="presParOf" srcId="{5A37EC4E-627B-4F3E-B965-90564EC3B183}" destId="{03E8391D-503D-485F-8CAB-39DE99822B8B}" srcOrd="8" destOrd="0" presId="urn:microsoft.com/office/officeart/2008/layout/LinedList"/>
    <dgm:cxn modelId="{69EF9C70-EA26-4D01-96D7-B51D535E1D17}" type="presParOf" srcId="{5A37EC4E-627B-4F3E-B965-90564EC3B183}" destId="{36D18367-AB40-4691-96B0-0D4C2DD75CFC}" srcOrd="9" destOrd="0" presId="urn:microsoft.com/office/officeart/2008/layout/LinedList"/>
    <dgm:cxn modelId="{6BCC1FFB-DC3F-4190-917C-6D8664D0B435}" type="presParOf" srcId="{5A37EC4E-627B-4F3E-B965-90564EC3B183}" destId="{32E3F9E7-2303-4394-AA81-D9991B9712B5}" srcOrd="10" destOrd="0" presId="urn:microsoft.com/office/officeart/2008/layout/LinedList"/>
    <dgm:cxn modelId="{FB84C11C-9B07-4E90-BF0E-BF5CC1542CA7}" type="presParOf" srcId="{32E3F9E7-2303-4394-AA81-D9991B9712B5}" destId="{775598B8-B282-4506-AF90-3714DEA9D588}" srcOrd="0" destOrd="0" presId="urn:microsoft.com/office/officeart/2008/layout/LinedList"/>
    <dgm:cxn modelId="{C31D40DF-00BB-4EFE-B3C8-4C5F9CE2E3A4}" type="presParOf" srcId="{32E3F9E7-2303-4394-AA81-D9991B9712B5}" destId="{3799A1FD-2B7A-4FFF-A78D-168609E29D42}" srcOrd="1" destOrd="0" presId="urn:microsoft.com/office/officeart/2008/layout/LinedList"/>
    <dgm:cxn modelId="{21480ABA-A3F2-498A-90D8-83561432F9D3}" type="presParOf" srcId="{32E3F9E7-2303-4394-AA81-D9991B9712B5}" destId="{77E3CBC1-E164-4F58-B466-35F0B4F9BD72}" srcOrd="2" destOrd="0" presId="urn:microsoft.com/office/officeart/2008/layout/LinedList"/>
    <dgm:cxn modelId="{44E44228-AFF3-45A1-8E46-B93CC2109CEC}" type="presParOf" srcId="{5A37EC4E-627B-4F3E-B965-90564EC3B183}" destId="{F6CA7864-1B3C-46EF-9F7B-5E9C4B17A989}" srcOrd="11" destOrd="0" presId="urn:microsoft.com/office/officeart/2008/layout/LinedList"/>
    <dgm:cxn modelId="{7D798CD7-D6E3-457E-BB1B-18CCAB25EF26}" type="presParOf" srcId="{5A37EC4E-627B-4F3E-B965-90564EC3B183}" destId="{0060E281-468A-40FF-9769-AA8F8517BA94}" srcOrd="12" destOrd="0" presId="urn:microsoft.com/office/officeart/2008/layout/LinedList"/>
  </dgm:cxnLst>
  <dgm:bg>
    <a:solidFill>
      <a:schemeClr val="bg1">
        <a:alpha val="75000"/>
      </a:schemeClr>
    </a:solid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3A9C460-959C-4B2D-9F6D-678213C0DFD7}"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BEDEE943-1E59-417A-A7CE-9618A963057E}">
      <dgm:prSet phldrT="[Text]" custT="1"/>
      <dgm:spPr/>
      <dgm:t>
        <a:bodyPr/>
        <a:lstStyle/>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endParaRPr lang="en-US" sz="1800" dirty="0" smtClean="0">
            <a:latin typeface="Century Gothic" panose="020B0502020202020204" pitchFamily="34" charset="0"/>
          </a:endParaRPr>
        </a:p>
        <a:p>
          <a:r>
            <a:rPr lang="en-US" sz="2400" b="1" dirty="0" smtClean="0">
              <a:latin typeface="Century Gothic" panose="020B0502020202020204" pitchFamily="34" charset="0"/>
            </a:rPr>
            <a:t>Strategies</a:t>
          </a:r>
        </a:p>
        <a:p>
          <a:endParaRPr lang="en-US" sz="2400" b="1" dirty="0">
            <a:latin typeface="Century Gothic" panose="020B0502020202020204" pitchFamily="34" charset="0"/>
          </a:endParaRPr>
        </a:p>
      </dgm:t>
    </dgm:pt>
    <dgm:pt modelId="{FA7861FC-5476-490B-A13A-4F5565F31F83}" type="parTrans" cxnId="{89C7A2EE-E251-48EA-8404-CE101C80B583}">
      <dgm:prSet/>
      <dgm:spPr/>
      <dgm:t>
        <a:bodyPr/>
        <a:lstStyle/>
        <a:p>
          <a:endParaRPr lang="en-US"/>
        </a:p>
      </dgm:t>
    </dgm:pt>
    <dgm:pt modelId="{3C7B975A-226A-4180-91F9-5300832AB8ED}" type="sibTrans" cxnId="{89C7A2EE-E251-48EA-8404-CE101C80B583}">
      <dgm:prSet/>
      <dgm:spPr/>
      <dgm:t>
        <a:bodyPr/>
        <a:lstStyle/>
        <a:p>
          <a:endParaRPr lang="en-US"/>
        </a:p>
      </dgm:t>
    </dgm:pt>
    <dgm:pt modelId="{FE5127FB-2840-4AB3-A5C6-2F55270EA3AA}">
      <dgm:prSet phldrT="[Text]" custT="1"/>
      <dgm:spPr/>
      <dgm:t>
        <a:bodyPr/>
        <a:lstStyle/>
        <a:p>
          <a:r>
            <a:rPr lang="en-US" sz="2400" dirty="0" smtClean="0">
              <a:latin typeface="Century Gothic" panose="020B0502020202020204" pitchFamily="34" charset="0"/>
            </a:rPr>
            <a:t>Improve and support screenings of social determinants of health (e.g. food security) through hospitals and FQHCs.</a:t>
          </a:r>
          <a:endParaRPr lang="en-US" sz="2400" dirty="0">
            <a:latin typeface="Century Gothic" panose="020B0502020202020204" pitchFamily="34" charset="0"/>
          </a:endParaRPr>
        </a:p>
      </dgm:t>
    </dgm:pt>
    <dgm:pt modelId="{58598A52-4594-4BBA-A67E-49401C83035E}" type="parTrans" cxnId="{0BC90020-EBCA-4FC2-8FF4-08B80662F2CD}">
      <dgm:prSet/>
      <dgm:spPr/>
      <dgm:t>
        <a:bodyPr/>
        <a:lstStyle/>
        <a:p>
          <a:endParaRPr lang="en-US"/>
        </a:p>
      </dgm:t>
    </dgm:pt>
    <dgm:pt modelId="{9A58DD22-35FB-4D87-AB74-DC5D107B29CA}" type="sibTrans" cxnId="{0BC90020-EBCA-4FC2-8FF4-08B80662F2CD}">
      <dgm:prSet/>
      <dgm:spPr/>
      <dgm:t>
        <a:bodyPr/>
        <a:lstStyle/>
        <a:p>
          <a:endParaRPr lang="en-US"/>
        </a:p>
      </dgm:t>
    </dgm:pt>
    <dgm:pt modelId="{7C8C960B-041D-4823-A1D4-6314F8E2F57C}">
      <dgm:prSet phldrT="[Text]" custT="1"/>
      <dgm:spPr/>
      <dgm:t>
        <a:bodyPr/>
        <a:lstStyle/>
        <a:p>
          <a:r>
            <a:rPr lang="en-US" sz="2400" dirty="0" smtClean="0">
              <a:latin typeface="Century Gothic" panose="020B0502020202020204" pitchFamily="34" charset="0"/>
            </a:rPr>
            <a:t>Support comprehensive nutrition education</a:t>
          </a:r>
          <a:endParaRPr lang="en-US" sz="2400" dirty="0">
            <a:latin typeface="Century Gothic" panose="020B0502020202020204" pitchFamily="34" charset="0"/>
          </a:endParaRPr>
        </a:p>
      </dgm:t>
    </dgm:pt>
    <dgm:pt modelId="{56853200-2C22-407A-9441-A82356CE3A0A}" type="parTrans" cxnId="{86F0A8AB-70A3-4AB3-90D1-17E48F258951}">
      <dgm:prSet/>
      <dgm:spPr/>
      <dgm:t>
        <a:bodyPr/>
        <a:lstStyle/>
        <a:p>
          <a:endParaRPr lang="en-US"/>
        </a:p>
      </dgm:t>
    </dgm:pt>
    <dgm:pt modelId="{DA26B3F2-EE49-4E4C-8658-33BC18599419}" type="sibTrans" cxnId="{86F0A8AB-70A3-4AB3-90D1-17E48F258951}">
      <dgm:prSet/>
      <dgm:spPr/>
      <dgm:t>
        <a:bodyPr/>
        <a:lstStyle/>
        <a:p>
          <a:endParaRPr lang="en-US"/>
        </a:p>
      </dgm:t>
    </dgm:pt>
    <dgm:pt modelId="{5F026B3D-9246-46FE-8CC3-B578F1E1039A}">
      <dgm:prSet phldrT="[Text]" custT="1"/>
      <dgm:spPr/>
      <dgm:t>
        <a:bodyPr/>
        <a:lstStyle/>
        <a:p>
          <a:r>
            <a:rPr lang="en-US" sz="2400" dirty="0" smtClean="0">
              <a:latin typeface="Century Gothic" panose="020B0502020202020204" pitchFamily="34" charset="0"/>
            </a:rPr>
            <a:t>Improve policies that reduce barriers to food access and nutrition</a:t>
          </a:r>
          <a:endParaRPr lang="en-US" sz="2000" dirty="0">
            <a:latin typeface="Century Gothic" panose="020B0502020202020204" pitchFamily="34" charset="0"/>
          </a:endParaRPr>
        </a:p>
      </dgm:t>
    </dgm:pt>
    <dgm:pt modelId="{8CFD8C71-58BB-45DD-A3DB-8D1CB683AF6A}" type="parTrans" cxnId="{534AB633-4227-4838-8733-9F84CE2BEFCD}">
      <dgm:prSet/>
      <dgm:spPr/>
      <dgm:t>
        <a:bodyPr/>
        <a:lstStyle/>
        <a:p>
          <a:endParaRPr lang="en-US"/>
        </a:p>
      </dgm:t>
    </dgm:pt>
    <dgm:pt modelId="{5B952B37-AC15-4EFD-8F07-429225AF43AD}" type="sibTrans" cxnId="{534AB633-4227-4838-8733-9F84CE2BEFCD}">
      <dgm:prSet/>
      <dgm:spPr/>
      <dgm:t>
        <a:bodyPr/>
        <a:lstStyle/>
        <a:p>
          <a:endParaRPr lang="en-US"/>
        </a:p>
      </dgm:t>
    </dgm:pt>
    <dgm:pt modelId="{68DB61B0-28C7-4774-9950-51140C8F1744}">
      <dgm:prSet phldrT="[Text]" custT="1"/>
      <dgm:spPr/>
      <dgm:t>
        <a:bodyPr/>
        <a:lstStyle/>
        <a:p>
          <a:r>
            <a:rPr lang="en-US" sz="2400" dirty="0" smtClean="0">
              <a:latin typeface="Century Gothic" panose="020B0502020202020204" pitchFamily="34" charset="0"/>
            </a:rPr>
            <a:t>Increase utilization of food assistance programs </a:t>
          </a:r>
          <a:r>
            <a:rPr lang="en-US" sz="2000" dirty="0" smtClean="0">
              <a:latin typeface="Century Gothic" panose="020B0502020202020204" pitchFamily="34" charset="0"/>
            </a:rPr>
            <a:t>(e.g. WIC, SNAP, Food Pantries)</a:t>
          </a:r>
          <a:endParaRPr lang="en-US" sz="2000" dirty="0">
            <a:latin typeface="Century Gothic" panose="020B0502020202020204" pitchFamily="34" charset="0"/>
          </a:endParaRPr>
        </a:p>
      </dgm:t>
    </dgm:pt>
    <dgm:pt modelId="{A67ACD41-4253-4F38-B142-C86FA84FED9E}" type="parTrans" cxnId="{31A3786C-1ED0-4471-BFC8-05D3EBCB4B50}">
      <dgm:prSet/>
      <dgm:spPr/>
      <dgm:t>
        <a:bodyPr/>
        <a:lstStyle/>
        <a:p>
          <a:endParaRPr lang="en-US"/>
        </a:p>
      </dgm:t>
    </dgm:pt>
    <dgm:pt modelId="{E3638EC2-1A23-4083-81FD-415ECB2987A1}" type="sibTrans" cxnId="{31A3786C-1ED0-4471-BFC8-05D3EBCB4B50}">
      <dgm:prSet/>
      <dgm:spPr/>
      <dgm:t>
        <a:bodyPr/>
        <a:lstStyle/>
        <a:p>
          <a:endParaRPr lang="en-US"/>
        </a:p>
      </dgm:t>
    </dgm:pt>
    <dgm:pt modelId="{BCF1840E-5A4B-41F7-8960-42032825909F}" type="pres">
      <dgm:prSet presAssocID="{33A9C460-959C-4B2D-9F6D-678213C0DFD7}" presName="vert0" presStyleCnt="0">
        <dgm:presLayoutVars>
          <dgm:dir/>
          <dgm:animOne val="branch"/>
          <dgm:animLvl val="lvl"/>
        </dgm:presLayoutVars>
      </dgm:prSet>
      <dgm:spPr/>
      <dgm:t>
        <a:bodyPr/>
        <a:lstStyle/>
        <a:p>
          <a:endParaRPr lang="en-US"/>
        </a:p>
      </dgm:t>
    </dgm:pt>
    <dgm:pt modelId="{C27FF929-1DF2-4489-A693-9FDDD65CF7BE}" type="pres">
      <dgm:prSet presAssocID="{BEDEE943-1E59-417A-A7CE-9618A963057E}" presName="thickLine" presStyleLbl="alignNode1" presStyleIdx="0" presStyleCnt="1"/>
      <dgm:spPr/>
    </dgm:pt>
    <dgm:pt modelId="{A987C401-E9F9-451B-8872-CC2155E4686D}" type="pres">
      <dgm:prSet presAssocID="{BEDEE943-1E59-417A-A7CE-9618A963057E}" presName="horz1" presStyleCnt="0"/>
      <dgm:spPr/>
    </dgm:pt>
    <dgm:pt modelId="{2D45334C-3DA9-4D1B-A9D2-F0AD7022C891}" type="pres">
      <dgm:prSet presAssocID="{BEDEE943-1E59-417A-A7CE-9618A963057E}" presName="tx1" presStyleLbl="revTx" presStyleIdx="0" presStyleCnt="5"/>
      <dgm:spPr/>
      <dgm:t>
        <a:bodyPr/>
        <a:lstStyle/>
        <a:p>
          <a:endParaRPr lang="en-US"/>
        </a:p>
      </dgm:t>
    </dgm:pt>
    <dgm:pt modelId="{5A37EC4E-627B-4F3E-B965-90564EC3B183}" type="pres">
      <dgm:prSet presAssocID="{BEDEE943-1E59-417A-A7CE-9618A963057E}" presName="vert1" presStyleCnt="0"/>
      <dgm:spPr/>
    </dgm:pt>
    <dgm:pt modelId="{C7B0C932-1961-4D4E-B896-B355424C0ACA}" type="pres">
      <dgm:prSet presAssocID="{68DB61B0-28C7-4774-9950-51140C8F1744}" presName="vertSpace2a" presStyleCnt="0"/>
      <dgm:spPr/>
    </dgm:pt>
    <dgm:pt modelId="{235FAF57-9BE8-4A1D-BD98-B62BE32633F2}" type="pres">
      <dgm:prSet presAssocID="{68DB61B0-28C7-4774-9950-51140C8F1744}" presName="horz2" presStyleCnt="0"/>
      <dgm:spPr/>
    </dgm:pt>
    <dgm:pt modelId="{6D627ABB-A1A9-467E-884F-E3CDCD5EF093}" type="pres">
      <dgm:prSet presAssocID="{68DB61B0-28C7-4774-9950-51140C8F1744}" presName="horzSpace2" presStyleCnt="0"/>
      <dgm:spPr/>
    </dgm:pt>
    <dgm:pt modelId="{65FFD7F3-EC3B-4ED7-8838-639CEF8C82AF}" type="pres">
      <dgm:prSet presAssocID="{68DB61B0-28C7-4774-9950-51140C8F1744}" presName="tx2" presStyleLbl="revTx" presStyleIdx="1" presStyleCnt="5" custScaleY="96001" custLinFactNeighborY="11542"/>
      <dgm:spPr/>
      <dgm:t>
        <a:bodyPr/>
        <a:lstStyle/>
        <a:p>
          <a:endParaRPr lang="en-US"/>
        </a:p>
      </dgm:t>
    </dgm:pt>
    <dgm:pt modelId="{DFAB687E-2F96-4377-B0E3-66B46410512E}" type="pres">
      <dgm:prSet presAssocID="{68DB61B0-28C7-4774-9950-51140C8F1744}" presName="vert2" presStyleCnt="0"/>
      <dgm:spPr/>
    </dgm:pt>
    <dgm:pt modelId="{9A0407A6-F219-4E6E-8C17-56FAD4B72194}" type="pres">
      <dgm:prSet presAssocID="{68DB61B0-28C7-4774-9950-51140C8F1744}" presName="thinLine2b" presStyleLbl="callout" presStyleIdx="0" presStyleCnt="4"/>
      <dgm:spPr/>
    </dgm:pt>
    <dgm:pt modelId="{03258373-A291-48C7-9329-D79A9590BF9F}" type="pres">
      <dgm:prSet presAssocID="{68DB61B0-28C7-4774-9950-51140C8F1744}" presName="vertSpace2b" presStyleCnt="0"/>
      <dgm:spPr/>
    </dgm:pt>
    <dgm:pt modelId="{38A6A133-082F-40CB-B048-6C1EBE60F903}" type="pres">
      <dgm:prSet presAssocID="{FE5127FB-2840-4AB3-A5C6-2F55270EA3AA}" presName="horz2" presStyleCnt="0"/>
      <dgm:spPr/>
    </dgm:pt>
    <dgm:pt modelId="{CB0465C6-071C-44C6-980D-790AA9A7FF6E}" type="pres">
      <dgm:prSet presAssocID="{FE5127FB-2840-4AB3-A5C6-2F55270EA3AA}" presName="horzSpace2" presStyleCnt="0"/>
      <dgm:spPr/>
    </dgm:pt>
    <dgm:pt modelId="{D7D654E2-AB72-485E-BE6A-7E3FFED3E931}" type="pres">
      <dgm:prSet presAssocID="{FE5127FB-2840-4AB3-A5C6-2F55270EA3AA}" presName="tx2" presStyleLbl="revTx" presStyleIdx="2" presStyleCnt="5" custScaleY="100273" custLinFactNeighborY="-9151"/>
      <dgm:spPr/>
      <dgm:t>
        <a:bodyPr/>
        <a:lstStyle/>
        <a:p>
          <a:endParaRPr lang="en-US"/>
        </a:p>
      </dgm:t>
    </dgm:pt>
    <dgm:pt modelId="{820B670E-559A-4281-8187-B37A01DEAB98}" type="pres">
      <dgm:prSet presAssocID="{FE5127FB-2840-4AB3-A5C6-2F55270EA3AA}" presName="vert2" presStyleCnt="0"/>
      <dgm:spPr/>
    </dgm:pt>
    <dgm:pt modelId="{235BF28A-69BB-4C33-AD09-28A2E6BF03DE}" type="pres">
      <dgm:prSet presAssocID="{FE5127FB-2840-4AB3-A5C6-2F55270EA3AA}" presName="thinLine2b" presStyleLbl="callout" presStyleIdx="1" presStyleCnt="4"/>
      <dgm:spPr/>
    </dgm:pt>
    <dgm:pt modelId="{A4865CFC-FC64-4F4C-AC00-591366EEA568}" type="pres">
      <dgm:prSet presAssocID="{FE5127FB-2840-4AB3-A5C6-2F55270EA3AA}" presName="vertSpace2b" presStyleCnt="0"/>
      <dgm:spPr/>
    </dgm:pt>
    <dgm:pt modelId="{2D629294-7788-42AA-B6D3-142A67BBF43A}" type="pres">
      <dgm:prSet presAssocID="{7C8C960B-041D-4823-A1D4-6314F8E2F57C}" presName="horz2" presStyleCnt="0"/>
      <dgm:spPr/>
    </dgm:pt>
    <dgm:pt modelId="{ACE74D3F-462A-4E93-9259-F2466E80FAAD}" type="pres">
      <dgm:prSet presAssocID="{7C8C960B-041D-4823-A1D4-6314F8E2F57C}" presName="horzSpace2" presStyleCnt="0"/>
      <dgm:spPr/>
    </dgm:pt>
    <dgm:pt modelId="{9D2E7345-CBA3-41E2-B6B8-F63FE324F3AB}" type="pres">
      <dgm:prSet presAssocID="{7C8C960B-041D-4823-A1D4-6314F8E2F57C}" presName="tx2" presStyleLbl="revTx" presStyleIdx="3" presStyleCnt="5" custScaleY="39547"/>
      <dgm:spPr/>
      <dgm:t>
        <a:bodyPr/>
        <a:lstStyle/>
        <a:p>
          <a:endParaRPr lang="en-US"/>
        </a:p>
      </dgm:t>
    </dgm:pt>
    <dgm:pt modelId="{04C0361C-E339-46B4-8E17-3525F147A2D2}" type="pres">
      <dgm:prSet presAssocID="{7C8C960B-041D-4823-A1D4-6314F8E2F57C}" presName="vert2" presStyleCnt="0"/>
      <dgm:spPr/>
    </dgm:pt>
    <dgm:pt modelId="{03E8391D-503D-485F-8CAB-39DE99822B8B}" type="pres">
      <dgm:prSet presAssocID="{7C8C960B-041D-4823-A1D4-6314F8E2F57C}" presName="thinLine2b" presStyleLbl="callout" presStyleIdx="2" presStyleCnt="4"/>
      <dgm:spPr/>
    </dgm:pt>
    <dgm:pt modelId="{36D18367-AB40-4691-96B0-0D4C2DD75CFC}" type="pres">
      <dgm:prSet presAssocID="{7C8C960B-041D-4823-A1D4-6314F8E2F57C}" presName="vertSpace2b" presStyleCnt="0"/>
      <dgm:spPr/>
    </dgm:pt>
    <dgm:pt modelId="{32E3F9E7-2303-4394-AA81-D9991B9712B5}" type="pres">
      <dgm:prSet presAssocID="{5F026B3D-9246-46FE-8CC3-B578F1E1039A}" presName="horz2" presStyleCnt="0"/>
      <dgm:spPr/>
    </dgm:pt>
    <dgm:pt modelId="{775598B8-B282-4506-AF90-3714DEA9D588}" type="pres">
      <dgm:prSet presAssocID="{5F026B3D-9246-46FE-8CC3-B578F1E1039A}" presName="horzSpace2" presStyleCnt="0"/>
      <dgm:spPr/>
    </dgm:pt>
    <dgm:pt modelId="{3799A1FD-2B7A-4FFF-A78D-168609E29D42}" type="pres">
      <dgm:prSet presAssocID="{5F026B3D-9246-46FE-8CC3-B578F1E1039A}" presName="tx2" presStyleLbl="revTx" presStyleIdx="4" presStyleCnt="5"/>
      <dgm:spPr/>
      <dgm:t>
        <a:bodyPr/>
        <a:lstStyle/>
        <a:p>
          <a:endParaRPr lang="en-US"/>
        </a:p>
      </dgm:t>
    </dgm:pt>
    <dgm:pt modelId="{77E3CBC1-E164-4F58-B466-35F0B4F9BD72}" type="pres">
      <dgm:prSet presAssocID="{5F026B3D-9246-46FE-8CC3-B578F1E1039A}" presName="vert2" presStyleCnt="0"/>
      <dgm:spPr/>
    </dgm:pt>
    <dgm:pt modelId="{F6CA7864-1B3C-46EF-9F7B-5E9C4B17A989}" type="pres">
      <dgm:prSet presAssocID="{5F026B3D-9246-46FE-8CC3-B578F1E1039A}" presName="thinLine2b" presStyleLbl="callout" presStyleIdx="3" presStyleCnt="4"/>
      <dgm:spPr/>
    </dgm:pt>
    <dgm:pt modelId="{0060E281-468A-40FF-9769-AA8F8517BA94}" type="pres">
      <dgm:prSet presAssocID="{5F026B3D-9246-46FE-8CC3-B578F1E1039A}" presName="vertSpace2b" presStyleCnt="0"/>
      <dgm:spPr/>
    </dgm:pt>
  </dgm:ptLst>
  <dgm:cxnLst>
    <dgm:cxn modelId="{89C7A2EE-E251-48EA-8404-CE101C80B583}" srcId="{33A9C460-959C-4B2D-9F6D-678213C0DFD7}" destId="{BEDEE943-1E59-417A-A7CE-9618A963057E}" srcOrd="0" destOrd="0" parTransId="{FA7861FC-5476-490B-A13A-4F5565F31F83}" sibTransId="{3C7B975A-226A-4180-91F9-5300832AB8ED}"/>
    <dgm:cxn modelId="{11E8A210-A809-44E0-917D-E8973D486692}" type="presOf" srcId="{5F026B3D-9246-46FE-8CC3-B578F1E1039A}" destId="{3799A1FD-2B7A-4FFF-A78D-168609E29D42}" srcOrd="0" destOrd="0" presId="urn:microsoft.com/office/officeart/2008/layout/LinedList"/>
    <dgm:cxn modelId="{31A3786C-1ED0-4471-BFC8-05D3EBCB4B50}" srcId="{BEDEE943-1E59-417A-A7CE-9618A963057E}" destId="{68DB61B0-28C7-4774-9950-51140C8F1744}" srcOrd="0" destOrd="0" parTransId="{A67ACD41-4253-4F38-B142-C86FA84FED9E}" sibTransId="{E3638EC2-1A23-4083-81FD-415ECB2987A1}"/>
    <dgm:cxn modelId="{3FD14A3A-E276-4D48-BA62-300FF8701C20}" type="presOf" srcId="{BEDEE943-1E59-417A-A7CE-9618A963057E}" destId="{2D45334C-3DA9-4D1B-A9D2-F0AD7022C891}" srcOrd="0" destOrd="0" presId="urn:microsoft.com/office/officeart/2008/layout/LinedList"/>
    <dgm:cxn modelId="{A50027B8-F0FD-4EE6-AAFA-EA2B2F655E10}" type="presOf" srcId="{68DB61B0-28C7-4774-9950-51140C8F1744}" destId="{65FFD7F3-EC3B-4ED7-8838-639CEF8C82AF}" srcOrd="0" destOrd="0" presId="urn:microsoft.com/office/officeart/2008/layout/LinedList"/>
    <dgm:cxn modelId="{86F0A8AB-70A3-4AB3-90D1-17E48F258951}" srcId="{BEDEE943-1E59-417A-A7CE-9618A963057E}" destId="{7C8C960B-041D-4823-A1D4-6314F8E2F57C}" srcOrd="2" destOrd="0" parTransId="{56853200-2C22-407A-9441-A82356CE3A0A}" sibTransId="{DA26B3F2-EE49-4E4C-8658-33BC18599419}"/>
    <dgm:cxn modelId="{C0C20E8B-6439-4C0B-8430-3AC8FF1AD179}" type="presOf" srcId="{FE5127FB-2840-4AB3-A5C6-2F55270EA3AA}" destId="{D7D654E2-AB72-485E-BE6A-7E3FFED3E931}" srcOrd="0" destOrd="0" presId="urn:microsoft.com/office/officeart/2008/layout/LinedList"/>
    <dgm:cxn modelId="{534AB633-4227-4838-8733-9F84CE2BEFCD}" srcId="{BEDEE943-1E59-417A-A7CE-9618A963057E}" destId="{5F026B3D-9246-46FE-8CC3-B578F1E1039A}" srcOrd="3" destOrd="0" parTransId="{8CFD8C71-58BB-45DD-A3DB-8D1CB683AF6A}" sibTransId="{5B952B37-AC15-4EFD-8F07-429225AF43AD}"/>
    <dgm:cxn modelId="{F8D833C7-DBDC-4C78-AEB6-7DC3E96BA4BF}" type="presOf" srcId="{7C8C960B-041D-4823-A1D4-6314F8E2F57C}" destId="{9D2E7345-CBA3-41E2-B6B8-F63FE324F3AB}" srcOrd="0" destOrd="0" presId="urn:microsoft.com/office/officeart/2008/layout/LinedList"/>
    <dgm:cxn modelId="{2E23E28A-219E-46C0-80CC-41039007B898}" type="presOf" srcId="{33A9C460-959C-4B2D-9F6D-678213C0DFD7}" destId="{BCF1840E-5A4B-41F7-8960-42032825909F}" srcOrd="0" destOrd="0" presId="urn:microsoft.com/office/officeart/2008/layout/LinedList"/>
    <dgm:cxn modelId="{0BC90020-EBCA-4FC2-8FF4-08B80662F2CD}" srcId="{BEDEE943-1E59-417A-A7CE-9618A963057E}" destId="{FE5127FB-2840-4AB3-A5C6-2F55270EA3AA}" srcOrd="1" destOrd="0" parTransId="{58598A52-4594-4BBA-A67E-49401C83035E}" sibTransId="{9A58DD22-35FB-4D87-AB74-DC5D107B29CA}"/>
    <dgm:cxn modelId="{F38FB643-9A05-43BD-9F57-8543F40C888E}" type="presParOf" srcId="{BCF1840E-5A4B-41F7-8960-42032825909F}" destId="{C27FF929-1DF2-4489-A693-9FDDD65CF7BE}" srcOrd="0" destOrd="0" presId="urn:microsoft.com/office/officeart/2008/layout/LinedList"/>
    <dgm:cxn modelId="{4A0B5219-C121-4C10-99F1-0618D6C88CC8}" type="presParOf" srcId="{BCF1840E-5A4B-41F7-8960-42032825909F}" destId="{A987C401-E9F9-451B-8872-CC2155E4686D}" srcOrd="1" destOrd="0" presId="urn:microsoft.com/office/officeart/2008/layout/LinedList"/>
    <dgm:cxn modelId="{8A7AC216-8689-4B74-86B0-2282E098E93E}" type="presParOf" srcId="{A987C401-E9F9-451B-8872-CC2155E4686D}" destId="{2D45334C-3DA9-4D1B-A9D2-F0AD7022C891}" srcOrd="0" destOrd="0" presId="urn:microsoft.com/office/officeart/2008/layout/LinedList"/>
    <dgm:cxn modelId="{CEA2C46C-1242-4357-ABF3-5BC0737A4674}" type="presParOf" srcId="{A987C401-E9F9-451B-8872-CC2155E4686D}" destId="{5A37EC4E-627B-4F3E-B965-90564EC3B183}" srcOrd="1" destOrd="0" presId="urn:microsoft.com/office/officeart/2008/layout/LinedList"/>
    <dgm:cxn modelId="{37AE02EE-BF16-4292-AA7A-C9316BD48D67}" type="presParOf" srcId="{5A37EC4E-627B-4F3E-B965-90564EC3B183}" destId="{C7B0C932-1961-4D4E-B896-B355424C0ACA}" srcOrd="0" destOrd="0" presId="urn:microsoft.com/office/officeart/2008/layout/LinedList"/>
    <dgm:cxn modelId="{9F10D570-9A51-4EE4-A813-8C62DDCB379C}" type="presParOf" srcId="{5A37EC4E-627B-4F3E-B965-90564EC3B183}" destId="{235FAF57-9BE8-4A1D-BD98-B62BE32633F2}" srcOrd="1" destOrd="0" presId="urn:microsoft.com/office/officeart/2008/layout/LinedList"/>
    <dgm:cxn modelId="{C7C495F6-75D1-4071-ADDF-B6D6481AB3F5}" type="presParOf" srcId="{235FAF57-9BE8-4A1D-BD98-B62BE32633F2}" destId="{6D627ABB-A1A9-467E-884F-E3CDCD5EF093}" srcOrd="0" destOrd="0" presId="urn:microsoft.com/office/officeart/2008/layout/LinedList"/>
    <dgm:cxn modelId="{19A63839-1AAE-4F01-917B-20AEBAB720D3}" type="presParOf" srcId="{235FAF57-9BE8-4A1D-BD98-B62BE32633F2}" destId="{65FFD7F3-EC3B-4ED7-8838-639CEF8C82AF}" srcOrd="1" destOrd="0" presId="urn:microsoft.com/office/officeart/2008/layout/LinedList"/>
    <dgm:cxn modelId="{A0670313-DD48-4010-8ADF-68DDA5E4FF67}" type="presParOf" srcId="{235FAF57-9BE8-4A1D-BD98-B62BE32633F2}" destId="{DFAB687E-2F96-4377-B0E3-66B46410512E}" srcOrd="2" destOrd="0" presId="urn:microsoft.com/office/officeart/2008/layout/LinedList"/>
    <dgm:cxn modelId="{EBC32422-4069-4EE8-8D93-4ED3D4E1879D}" type="presParOf" srcId="{5A37EC4E-627B-4F3E-B965-90564EC3B183}" destId="{9A0407A6-F219-4E6E-8C17-56FAD4B72194}" srcOrd="2" destOrd="0" presId="urn:microsoft.com/office/officeart/2008/layout/LinedList"/>
    <dgm:cxn modelId="{305433AE-1B12-426A-85F2-092A43F1C9BC}" type="presParOf" srcId="{5A37EC4E-627B-4F3E-B965-90564EC3B183}" destId="{03258373-A291-48C7-9329-D79A9590BF9F}" srcOrd="3" destOrd="0" presId="urn:microsoft.com/office/officeart/2008/layout/LinedList"/>
    <dgm:cxn modelId="{0FC114C2-2F21-47F7-9F94-C452D3F91CAC}" type="presParOf" srcId="{5A37EC4E-627B-4F3E-B965-90564EC3B183}" destId="{38A6A133-082F-40CB-B048-6C1EBE60F903}" srcOrd="4" destOrd="0" presId="urn:microsoft.com/office/officeart/2008/layout/LinedList"/>
    <dgm:cxn modelId="{0BBC797C-DE47-461D-92AB-3E2239F2CD7D}" type="presParOf" srcId="{38A6A133-082F-40CB-B048-6C1EBE60F903}" destId="{CB0465C6-071C-44C6-980D-790AA9A7FF6E}" srcOrd="0" destOrd="0" presId="urn:microsoft.com/office/officeart/2008/layout/LinedList"/>
    <dgm:cxn modelId="{F1389026-F4C4-4D86-9117-9BD75F19FC80}" type="presParOf" srcId="{38A6A133-082F-40CB-B048-6C1EBE60F903}" destId="{D7D654E2-AB72-485E-BE6A-7E3FFED3E931}" srcOrd="1" destOrd="0" presId="urn:microsoft.com/office/officeart/2008/layout/LinedList"/>
    <dgm:cxn modelId="{D21F0DC0-1507-4246-A37D-CC7C9D056E21}" type="presParOf" srcId="{38A6A133-082F-40CB-B048-6C1EBE60F903}" destId="{820B670E-559A-4281-8187-B37A01DEAB98}" srcOrd="2" destOrd="0" presId="urn:microsoft.com/office/officeart/2008/layout/LinedList"/>
    <dgm:cxn modelId="{AD4B34FC-EDF4-4772-9D92-85B390103CCF}" type="presParOf" srcId="{5A37EC4E-627B-4F3E-B965-90564EC3B183}" destId="{235BF28A-69BB-4C33-AD09-28A2E6BF03DE}" srcOrd="5" destOrd="0" presId="urn:microsoft.com/office/officeart/2008/layout/LinedList"/>
    <dgm:cxn modelId="{B42B810B-C42D-403C-A8EB-7DF720075DEB}" type="presParOf" srcId="{5A37EC4E-627B-4F3E-B965-90564EC3B183}" destId="{A4865CFC-FC64-4F4C-AC00-591366EEA568}" srcOrd="6" destOrd="0" presId="urn:microsoft.com/office/officeart/2008/layout/LinedList"/>
    <dgm:cxn modelId="{B8E4F7C7-0305-4668-AB46-309106008C9F}" type="presParOf" srcId="{5A37EC4E-627B-4F3E-B965-90564EC3B183}" destId="{2D629294-7788-42AA-B6D3-142A67BBF43A}" srcOrd="7" destOrd="0" presId="urn:microsoft.com/office/officeart/2008/layout/LinedList"/>
    <dgm:cxn modelId="{67E94366-C974-48C7-ABCF-E5663E19F278}" type="presParOf" srcId="{2D629294-7788-42AA-B6D3-142A67BBF43A}" destId="{ACE74D3F-462A-4E93-9259-F2466E80FAAD}" srcOrd="0" destOrd="0" presId="urn:microsoft.com/office/officeart/2008/layout/LinedList"/>
    <dgm:cxn modelId="{911BE8E8-6712-4FA2-8AE5-3926F3DB16B8}" type="presParOf" srcId="{2D629294-7788-42AA-B6D3-142A67BBF43A}" destId="{9D2E7345-CBA3-41E2-B6B8-F63FE324F3AB}" srcOrd="1" destOrd="0" presId="urn:microsoft.com/office/officeart/2008/layout/LinedList"/>
    <dgm:cxn modelId="{60A30D54-C4A8-4248-BB0B-8E7074254475}" type="presParOf" srcId="{2D629294-7788-42AA-B6D3-142A67BBF43A}" destId="{04C0361C-E339-46B4-8E17-3525F147A2D2}" srcOrd="2" destOrd="0" presId="urn:microsoft.com/office/officeart/2008/layout/LinedList"/>
    <dgm:cxn modelId="{58E918C4-3E8C-47DC-921C-A3D253A3081C}" type="presParOf" srcId="{5A37EC4E-627B-4F3E-B965-90564EC3B183}" destId="{03E8391D-503D-485F-8CAB-39DE99822B8B}" srcOrd="8" destOrd="0" presId="urn:microsoft.com/office/officeart/2008/layout/LinedList"/>
    <dgm:cxn modelId="{F434C583-3DC6-4746-A6AD-A36EA39F576E}" type="presParOf" srcId="{5A37EC4E-627B-4F3E-B965-90564EC3B183}" destId="{36D18367-AB40-4691-96B0-0D4C2DD75CFC}" srcOrd="9" destOrd="0" presId="urn:microsoft.com/office/officeart/2008/layout/LinedList"/>
    <dgm:cxn modelId="{72190F65-6DCB-4A5F-B784-2F46DC7D3DA6}" type="presParOf" srcId="{5A37EC4E-627B-4F3E-B965-90564EC3B183}" destId="{32E3F9E7-2303-4394-AA81-D9991B9712B5}" srcOrd="10" destOrd="0" presId="urn:microsoft.com/office/officeart/2008/layout/LinedList"/>
    <dgm:cxn modelId="{596A8A66-FB11-4537-8144-2511370FCBC3}" type="presParOf" srcId="{32E3F9E7-2303-4394-AA81-D9991B9712B5}" destId="{775598B8-B282-4506-AF90-3714DEA9D588}" srcOrd="0" destOrd="0" presId="urn:microsoft.com/office/officeart/2008/layout/LinedList"/>
    <dgm:cxn modelId="{EC8E4D0D-5414-4C3F-9510-9799D3D05F3F}" type="presParOf" srcId="{32E3F9E7-2303-4394-AA81-D9991B9712B5}" destId="{3799A1FD-2B7A-4FFF-A78D-168609E29D42}" srcOrd="1" destOrd="0" presId="urn:microsoft.com/office/officeart/2008/layout/LinedList"/>
    <dgm:cxn modelId="{5421DF9B-FF28-4BE3-911E-0AC18D31FD33}" type="presParOf" srcId="{32E3F9E7-2303-4394-AA81-D9991B9712B5}" destId="{77E3CBC1-E164-4F58-B466-35F0B4F9BD72}" srcOrd="2" destOrd="0" presId="urn:microsoft.com/office/officeart/2008/layout/LinedList"/>
    <dgm:cxn modelId="{30147EBE-BBE1-42F7-88E3-B7EB3E44F0DD}" type="presParOf" srcId="{5A37EC4E-627B-4F3E-B965-90564EC3B183}" destId="{F6CA7864-1B3C-46EF-9F7B-5E9C4B17A989}" srcOrd="11" destOrd="0" presId="urn:microsoft.com/office/officeart/2008/layout/LinedList"/>
    <dgm:cxn modelId="{41F39D67-B598-47F5-875F-301A24DFDD94}" type="presParOf" srcId="{5A37EC4E-627B-4F3E-B965-90564EC3B183}" destId="{0060E281-468A-40FF-9769-AA8F8517BA94}" srcOrd="12" destOrd="0" presId="urn:microsoft.com/office/officeart/2008/layout/LinedList"/>
  </dgm:cxnLst>
  <dgm:bg>
    <a:solidFill>
      <a:schemeClr val="bg1">
        <a:alpha val="75000"/>
      </a:schemeClr>
    </a:solid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1C2038D-18EE-4729-A9A2-A4E73467F200}"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en-US"/>
        </a:p>
      </dgm:t>
    </dgm:pt>
    <dgm:pt modelId="{627C9DF7-AF7C-43DD-B610-4B7626F4B389}">
      <dgm:prSet phldrT="[Text]" custT="1"/>
      <dgm:spPr>
        <a:xfrm>
          <a:off x="2950120" y="2284"/>
          <a:ext cx="867439" cy="867439"/>
        </a:xfrm>
      </dgm:spPr>
      <dgm:t>
        <a:bodyPr/>
        <a:lstStyle/>
        <a:p>
          <a:r>
            <a:rPr lang="en-US" sz="700" b="1" dirty="0" smtClean="0">
              <a:latin typeface="Arial" panose="020B0604020202020204" pitchFamily="34" charset="0"/>
              <a:ea typeface="+mn-ea"/>
              <a:cs typeface="Arial" panose="020B0604020202020204" pitchFamily="34" charset="0"/>
            </a:rPr>
            <a:t>Non-Profits</a:t>
          </a:r>
          <a:endParaRPr lang="en-US" sz="700" b="1" dirty="0">
            <a:latin typeface="Arial" panose="020B0604020202020204" pitchFamily="34" charset="0"/>
            <a:ea typeface="+mn-ea"/>
            <a:cs typeface="Arial" panose="020B0604020202020204" pitchFamily="34" charset="0"/>
          </a:endParaRPr>
        </a:p>
      </dgm:t>
    </dgm:pt>
    <dgm:pt modelId="{C3DF1F1B-E826-4B4F-94A3-73DEBB3C0F32}" type="parTrans" cxnId="{A9FDF42A-6639-4AEC-94F2-5E43A87D10CB}">
      <dgm:prSet/>
      <dgm:spPr/>
      <dgm:t>
        <a:bodyPr/>
        <a:lstStyle/>
        <a:p>
          <a:endParaRPr lang="en-US"/>
        </a:p>
      </dgm:t>
    </dgm:pt>
    <dgm:pt modelId="{80853DA4-7FE7-4654-BD34-8122C2A8998A}" type="sibTrans" cxnId="{A9FDF42A-6639-4AEC-94F2-5E43A87D10CB}">
      <dgm:prSet/>
      <dgm:spPr>
        <a:xfrm>
          <a:off x="1561480" y="404776"/>
          <a:ext cx="3644719" cy="3644719"/>
        </a:xfrm>
      </dgm:spPr>
      <dgm:t>
        <a:bodyPr/>
        <a:lstStyle/>
        <a:p>
          <a:endParaRPr lang="en-US"/>
        </a:p>
      </dgm:t>
    </dgm:pt>
    <dgm:pt modelId="{4BFE45EB-2E64-4695-A9F6-47004732F4CE}">
      <dgm:prSet phldrT="[Text]" custT="1"/>
      <dgm:spPr>
        <a:xfrm>
          <a:off x="4741252" y="1793416"/>
          <a:ext cx="867439" cy="867439"/>
        </a:xfrm>
      </dgm:spPr>
      <dgm:t>
        <a:bodyPr/>
        <a:lstStyle/>
        <a:p>
          <a:r>
            <a:rPr lang="en-US" sz="700" b="1" dirty="0" smtClean="0">
              <a:latin typeface="Arial" panose="020B0604020202020204" pitchFamily="34" charset="0"/>
              <a:ea typeface="+mn-ea"/>
              <a:cs typeface="Arial" panose="020B0604020202020204" pitchFamily="34" charset="0"/>
            </a:rPr>
            <a:t>Public Health</a:t>
          </a:r>
          <a:endParaRPr lang="en-US" sz="700" b="1" dirty="0">
            <a:latin typeface="Arial" panose="020B0604020202020204" pitchFamily="34" charset="0"/>
            <a:ea typeface="+mn-ea"/>
            <a:cs typeface="Arial" panose="020B0604020202020204" pitchFamily="34" charset="0"/>
          </a:endParaRPr>
        </a:p>
      </dgm:t>
    </dgm:pt>
    <dgm:pt modelId="{CABD3511-8CA9-41A7-940B-9A8B6C48C277}" type="parTrans" cxnId="{0D8C066B-658F-40E2-8EE1-648C4830A8A9}">
      <dgm:prSet/>
      <dgm:spPr/>
      <dgm:t>
        <a:bodyPr/>
        <a:lstStyle/>
        <a:p>
          <a:endParaRPr lang="en-US"/>
        </a:p>
      </dgm:t>
    </dgm:pt>
    <dgm:pt modelId="{1DDE7A21-012A-4F83-B0E3-330DE060A7A5}" type="sibTrans" cxnId="{0D8C066B-658F-40E2-8EE1-648C4830A8A9}">
      <dgm:prSet/>
      <dgm:spPr>
        <a:xfrm>
          <a:off x="1561480" y="404776"/>
          <a:ext cx="3644719" cy="3644719"/>
        </a:xfrm>
      </dgm:spPr>
      <dgm:t>
        <a:bodyPr/>
        <a:lstStyle/>
        <a:p>
          <a:endParaRPr lang="en-US"/>
        </a:p>
      </dgm:t>
    </dgm:pt>
    <dgm:pt modelId="{C3514AAB-F7B7-4EC1-88DA-88E30053D382}">
      <dgm:prSet phldrT="[Text]" custT="1"/>
      <dgm:spPr>
        <a:xfrm>
          <a:off x="4216641" y="3059938"/>
          <a:ext cx="867439" cy="867439"/>
        </a:xfrm>
      </dgm:spPr>
      <dgm:t>
        <a:bodyPr/>
        <a:lstStyle/>
        <a:p>
          <a:r>
            <a:rPr lang="en-US" sz="700" b="1" dirty="0" smtClean="0">
              <a:latin typeface="Arial" panose="020B0604020202020204" pitchFamily="34" charset="0"/>
              <a:ea typeface="+mn-ea"/>
              <a:cs typeface="Arial" panose="020B0604020202020204" pitchFamily="34" charset="0"/>
            </a:rPr>
            <a:t>Health Care</a:t>
          </a:r>
          <a:endParaRPr lang="en-US" sz="700" b="1" dirty="0">
            <a:latin typeface="Arial" panose="020B0604020202020204" pitchFamily="34" charset="0"/>
            <a:ea typeface="+mn-ea"/>
            <a:cs typeface="Arial" panose="020B0604020202020204" pitchFamily="34" charset="0"/>
          </a:endParaRPr>
        </a:p>
      </dgm:t>
    </dgm:pt>
    <dgm:pt modelId="{A3118131-A545-4D63-9A25-66903C79393E}" type="parTrans" cxnId="{2002ED94-7B3A-4D5F-A2E9-18426BF0A7DD}">
      <dgm:prSet/>
      <dgm:spPr/>
      <dgm:t>
        <a:bodyPr/>
        <a:lstStyle/>
        <a:p>
          <a:endParaRPr lang="en-US"/>
        </a:p>
      </dgm:t>
    </dgm:pt>
    <dgm:pt modelId="{0AEB5666-80BB-487C-BBEE-5A338F980DB1}" type="sibTrans" cxnId="{2002ED94-7B3A-4D5F-A2E9-18426BF0A7DD}">
      <dgm:prSet/>
      <dgm:spPr>
        <a:xfrm>
          <a:off x="1561480" y="404776"/>
          <a:ext cx="3644719" cy="3644719"/>
        </a:xfrm>
      </dgm:spPr>
      <dgm:t>
        <a:bodyPr/>
        <a:lstStyle/>
        <a:p>
          <a:endParaRPr lang="en-US"/>
        </a:p>
      </dgm:t>
    </dgm:pt>
    <dgm:pt modelId="{C9B6A823-F516-4941-A488-8F1C45F57964}">
      <dgm:prSet phldrT="[Text]" custT="1"/>
      <dgm:spPr>
        <a:xfrm>
          <a:off x="2950120" y="3584548"/>
          <a:ext cx="867439" cy="867439"/>
        </a:xfrm>
      </dgm:spPr>
      <dgm:t>
        <a:bodyPr/>
        <a:lstStyle/>
        <a:p>
          <a:r>
            <a:rPr lang="en-US" sz="650" b="1" dirty="0" smtClean="0">
              <a:latin typeface="Arial" panose="020B0604020202020204" pitchFamily="34" charset="0"/>
              <a:ea typeface="+mn-ea"/>
              <a:cs typeface="Arial" panose="020B0604020202020204" pitchFamily="34" charset="0"/>
            </a:rPr>
            <a:t>Government</a:t>
          </a:r>
          <a:endParaRPr lang="en-US" sz="650" b="1" dirty="0">
            <a:latin typeface="Arial" panose="020B0604020202020204" pitchFamily="34" charset="0"/>
            <a:ea typeface="+mn-ea"/>
            <a:cs typeface="Arial" panose="020B0604020202020204" pitchFamily="34" charset="0"/>
          </a:endParaRPr>
        </a:p>
      </dgm:t>
    </dgm:pt>
    <dgm:pt modelId="{3192F74B-4C26-4506-BBBC-01A604189EB2}" type="parTrans" cxnId="{2F9072B5-27CC-4783-9CE0-6A60852E7581}">
      <dgm:prSet/>
      <dgm:spPr/>
      <dgm:t>
        <a:bodyPr/>
        <a:lstStyle/>
        <a:p>
          <a:endParaRPr lang="en-US"/>
        </a:p>
      </dgm:t>
    </dgm:pt>
    <dgm:pt modelId="{039E6656-AE20-4075-95D7-F1F43F41358F}" type="sibTrans" cxnId="{2F9072B5-27CC-4783-9CE0-6A60852E7581}">
      <dgm:prSet/>
      <dgm:spPr>
        <a:xfrm>
          <a:off x="1561480" y="404776"/>
          <a:ext cx="3644719" cy="3644719"/>
        </a:xfrm>
      </dgm:spPr>
      <dgm:t>
        <a:bodyPr/>
        <a:lstStyle/>
        <a:p>
          <a:endParaRPr lang="en-US"/>
        </a:p>
      </dgm:t>
    </dgm:pt>
    <dgm:pt modelId="{08AA8DD1-F2BF-4810-9213-C9DB8982E969}">
      <dgm:prSet phldrT="[Text]"/>
      <dgm:spPr>
        <a:xfrm>
          <a:off x="1683598" y="3059938"/>
          <a:ext cx="867439" cy="867439"/>
        </a:xfrm>
      </dgm:spPr>
      <dgm:t>
        <a:bodyPr/>
        <a:lstStyle/>
        <a:p>
          <a:r>
            <a:rPr lang="en-US" b="1" dirty="0" smtClean="0">
              <a:latin typeface="Arial" panose="020B0604020202020204" pitchFamily="34" charset="0"/>
              <a:ea typeface="+mn-ea"/>
              <a:cs typeface="Arial" panose="020B0604020202020204" pitchFamily="34" charset="0"/>
            </a:rPr>
            <a:t>Housing</a:t>
          </a:r>
        </a:p>
      </dgm:t>
    </dgm:pt>
    <dgm:pt modelId="{7BBD593D-B3B6-4C44-88D6-C5B08B850D44}" type="parTrans" cxnId="{4D749155-6A95-42A2-8E9C-AF1975B19764}">
      <dgm:prSet/>
      <dgm:spPr/>
      <dgm:t>
        <a:bodyPr/>
        <a:lstStyle/>
        <a:p>
          <a:endParaRPr lang="en-US"/>
        </a:p>
      </dgm:t>
    </dgm:pt>
    <dgm:pt modelId="{C87D2DE5-D67C-4316-A8AF-1A038B7972A2}" type="sibTrans" cxnId="{4D749155-6A95-42A2-8E9C-AF1975B19764}">
      <dgm:prSet/>
      <dgm:spPr>
        <a:xfrm>
          <a:off x="1561480" y="404776"/>
          <a:ext cx="3644719" cy="3644719"/>
        </a:xfrm>
      </dgm:spPr>
      <dgm:t>
        <a:bodyPr/>
        <a:lstStyle/>
        <a:p>
          <a:endParaRPr lang="en-US"/>
        </a:p>
      </dgm:t>
    </dgm:pt>
    <dgm:pt modelId="{CB7374E2-F4F1-47BD-BBD3-1702F4009D68}">
      <dgm:prSet phldrT="[Text]"/>
      <dgm:spPr>
        <a:xfrm>
          <a:off x="5108008" y="3215073"/>
          <a:ext cx="1239199" cy="1239199"/>
        </a:xfr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stretch>
            <a:fillRect/>
          </a:stretch>
        </a:blipFill>
      </dgm:spPr>
      <dgm:t>
        <a:bodyPr/>
        <a:lstStyle/>
        <a:p>
          <a:endParaRPr lang="en-US" dirty="0">
            <a:solidFill>
              <a:sysClr val="window" lastClr="FFFFFF"/>
            </a:solidFill>
            <a:latin typeface="Calibri"/>
            <a:ea typeface="+mn-ea"/>
            <a:cs typeface="+mn-cs"/>
          </a:endParaRPr>
        </a:p>
      </dgm:t>
    </dgm:pt>
    <dgm:pt modelId="{52122447-4AD9-4929-94E1-1827274053FC}" type="sibTrans" cxnId="{ED9321C8-1D92-4AD6-B7AF-E0B170845EC0}">
      <dgm:prSet/>
      <dgm:spPr/>
      <dgm:t>
        <a:bodyPr/>
        <a:lstStyle/>
        <a:p>
          <a:endParaRPr lang="en-US"/>
        </a:p>
      </dgm:t>
    </dgm:pt>
    <dgm:pt modelId="{BD368993-F603-4F97-9099-804A427F263A}" type="parTrans" cxnId="{ED9321C8-1D92-4AD6-B7AF-E0B170845EC0}">
      <dgm:prSet/>
      <dgm:spPr/>
      <dgm:t>
        <a:bodyPr/>
        <a:lstStyle/>
        <a:p>
          <a:endParaRPr lang="en-US"/>
        </a:p>
      </dgm:t>
    </dgm:pt>
    <dgm:pt modelId="{F43D9143-3A75-4D5A-8246-B840FCEB104B}">
      <dgm:prSet phldrT="[Text]"/>
      <dgm:spPr>
        <a:xfrm>
          <a:off x="1158988" y="1793416"/>
          <a:ext cx="867439" cy="867439"/>
        </a:xfrm>
      </dgm:spPr>
      <dgm:t>
        <a:bodyPr/>
        <a:lstStyle/>
        <a:p>
          <a:r>
            <a:rPr lang="en-US" b="1" dirty="0" smtClean="0">
              <a:latin typeface="Arial" panose="020B0604020202020204" pitchFamily="34" charset="0"/>
              <a:ea typeface="+mn-ea"/>
              <a:cs typeface="Arial" panose="020B0604020202020204" pitchFamily="34" charset="0"/>
            </a:rPr>
            <a:t>Banking</a:t>
          </a:r>
        </a:p>
      </dgm:t>
    </dgm:pt>
    <dgm:pt modelId="{40E7B689-C75E-4234-BD30-2B1235B42A11}" type="parTrans" cxnId="{06D6138B-160F-464E-B809-6B3FB036DBDB}">
      <dgm:prSet/>
      <dgm:spPr/>
      <dgm:t>
        <a:bodyPr/>
        <a:lstStyle/>
        <a:p>
          <a:endParaRPr lang="en-US"/>
        </a:p>
      </dgm:t>
    </dgm:pt>
    <dgm:pt modelId="{608D75EE-EB22-4917-A14C-F6FEFE9C518F}" type="sibTrans" cxnId="{06D6138B-160F-464E-B809-6B3FB036DBDB}">
      <dgm:prSet/>
      <dgm:spPr>
        <a:xfrm>
          <a:off x="1561480" y="404776"/>
          <a:ext cx="3644719" cy="3644719"/>
        </a:xfrm>
      </dgm:spPr>
      <dgm:t>
        <a:bodyPr/>
        <a:lstStyle/>
        <a:p>
          <a:endParaRPr lang="en-US"/>
        </a:p>
      </dgm:t>
    </dgm:pt>
    <dgm:pt modelId="{7CC0AB48-D5BE-48E5-B4E5-6C3864A3F2C9}">
      <dgm:prSet phldrT="[Text]"/>
      <dgm:spPr>
        <a:xfrm>
          <a:off x="1683598" y="526895"/>
          <a:ext cx="867439" cy="867439"/>
        </a:xfrm>
      </dgm:spPr>
      <dgm:t>
        <a:bodyPr/>
        <a:lstStyle/>
        <a:p>
          <a:r>
            <a:rPr lang="en-US" b="1" dirty="0" smtClean="0">
              <a:latin typeface="Arial" panose="020B0604020202020204" pitchFamily="34" charset="0"/>
              <a:ea typeface="+mn-ea"/>
              <a:cs typeface="Arial" panose="020B0604020202020204" pitchFamily="34" charset="0"/>
            </a:rPr>
            <a:t>Education</a:t>
          </a:r>
        </a:p>
      </dgm:t>
    </dgm:pt>
    <dgm:pt modelId="{83812A1F-6724-4D53-BFED-3BB07EF9E028}" type="parTrans" cxnId="{9EF3E277-A15F-4C4C-93FC-DAC53DEE2404}">
      <dgm:prSet/>
      <dgm:spPr/>
      <dgm:t>
        <a:bodyPr/>
        <a:lstStyle/>
        <a:p>
          <a:endParaRPr lang="en-US"/>
        </a:p>
      </dgm:t>
    </dgm:pt>
    <dgm:pt modelId="{3F32E5E2-5158-4DFE-890A-417102C722C8}" type="sibTrans" cxnId="{9EF3E277-A15F-4C4C-93FC-DAC53DEE2404}">
      <dgm:prSet/>
      <dgm:spPr>
        <a:xfrm>
          <a:off x="1561480" y="404776"/>
          <a:ext cx="3644719" cy="3644719"/>
        </a:xfrm>
      </dgm:spPr>
      <dgm:t>
        <a:bodyPr/>
        <a:lstStyle/>
        <a:p>
          <a:endParaRPr lang="en-US"/>
        </a:p>
      </dgm:t>
    </dgm:pt>
    <dgm:pt modelId="{EB107033-8486-4EE3-9CE1-8DCC64C4B486}">
      <dgm:prSet phldrT="[Text]" custT="1"/>
      <dgm:spPr>
        <a:xfrm>
          <a:off x="2950120" y="2284"/>
          <a:ext cx="867439" cy="867439"/>
        </a:xfrm>
      </dgm:spPr>
      <dgm:t>
        <a:bodyPr/>
        <a:lstStyle/>
        <a:p>
          <a:r>
            <a:rPr lang="en-US" sz="700" b="1" dirty="0" smtClean="0">
              <a:latin typeface="Arial" panose="020B0604020202020204" pitchFamily="34" charset="0"/>
              <a:ea typeface="+mn-ea"/>
              <a:cs typeface="Arial" panose="020B0604020202020204" pitchFamily="34" charset="0"/>
            </a:rPr>
            <a:t>Business</a:t>
          </a:r>
          <a:endParaRPr lang="en-US" sz="700" b="1" dirty="0">
            <a:latin typeface="Arial" panose="020B0604020202020204" pitchFamily="34" charset="0"/>
            <a:ea typeface="+mn-ea"/>
            <a:cs typeface="Arial" panose="020B0604020202020204" pitchFamily="34" charset="0"/>
          </a:endParaRPr>
        </a:p>
      </dgm:t>
    </dgm:pt>
    <dgm:pt modelId="{62822EE7-0C20-4932-958B-480AFA8D1B57}" type="parTrans" cxnId="{5881BA17-F946-40B3-9A1C-F231E683D29F}">
      <dgm:prSet/>
      <dgm:spPr/>
      <dgm:t>
        <a:bodyPr/>
        <a:lstStyle/>
        <a:p>
          <a:endParaRPr lang="en-US"/>
        </a:p>
      </dgm:t>
    </dgm:pt>
    <dgm:pt modelId="{991A8DF0-F184-482E-8E0A-E2CBBB1C44B8}" type="sibTrans" cxnId="{5881BA17-F946-40B3-9A1C-F231E683D29F}">
      <dgm:prSet/>
      <dgm:spPr/>
      <dgm:t>
        <a:bodyPr/>
        <a:lstStyle/>
        <a:p>
          <a:endParaRPr lang="en-US"/>
        </a:p>
      </dgm:t>
    </dgm:pt>
    <dgm:pt modelId="{9F93BC54-C50D-456C-B7EF-BDDF346AD7DD}">
      <dgm:prSet phldrT="[Text]" custT="1"/>
      <dgm:spPr>
        <a:xfrm>
          <a:off x="2950120" y="2284"/>
          <a:ext cx="867439" cy="867439"/>
        </a:xfrm>
      </dgm:spPr>
      <dgm:t>
        <a:bodyPr/>
        <a:lstStyle/>
        <a:p>
          <a:r>
            <a:rPr lang="en-US" sz="700" b="1" dirty="0" smtClean="0">
              <a:latin typeface="Arial" panose="020B0604020202020204" pitchFamily="34" charset="0"/>
              <a:ea typeface="+mn-ea"/>
              <a:cs typeface="Arial" panose="020B0604020202020204" pitchFamily="34" charset="0"/>
            </a:rPr>
            <a:t>Faith Orgs.</a:t>
          </a:r>
          <a:endParaRPr lang="en-US" sz="700" b="1" dirty="0">
            <a:latin typeface="Arial" panose="020B0604020202020204" pitchFamily="34" charset="0"/>
            <a:ea typeface="+mn-ea"/>
            <a:cs typeface="Arial" panose="020B0604020202020204" pitchFamily="34" charset="0"/>
          </a:endParaRPr>
        </a:p>
      </dgm:t>
    </dgm:pt>
    <dgm:pt modelId="{0B0D34BD-B9D3-48CA-AD9F-CD2D6F660895}" type="parTrans" cxnId="{58A52CB2-E635-4B7E-9032-DAA208E70F65}">
      <dgm:prSet/>
      <dgm:spPr/>
      <dgm:t>
        <a:bodyPr/>
        <a:lstStyle/>
        <a:p>
          <a:endParaRPr lang="en-US"/>
        </a:p>
      </dgm:t>
    </dgm:pt>
    <dgm:pt modelId="{3403B3A7-0641-4FEA-AA35-55B38489D156}" type="sibTrans" cxnId="{58A52CB2-E635-4B7E-9032-DAA208E70F65}">
      <dgm:prSet/>
      <dgm:spPr/>
      <dgm:t>
        <a:bodyPr/>
        <a:lstStyle/>
        <a:p>
          <a:endParaRPr lang="en-US"/>
        </a:p>
      </dgm:t>
    </dgm:pt>
    <dgm:pt modelId="{69085820-4970-4322-A191-A369BFC53417}">
      <dgm:prSet phldrT="[Text]" custT="1"/>
      <dgm:spPr>
        <a:xfrm>
          <a:off x="2950120" y="2284"/>
          <a:ext cx="867439" cy="867439"/>
        </a:xfrm>
      </dgm:spPr>
      <dgm:t>
        <a:bodyPr/>
        <a:lstStyle/>
        <a:p>
          <a:r>
            <a:rPr lang="en-US" sz="700" b="1" dirty="0" smtClean="0">
              <a:latin typeface="Arial" panose="020B0604020202020204" pitchFamily="34" charset="0"/>
              <a:ea typeface="+mn-ea"/>
              <a:cs typeface="Arial" panose="020B0604020202020204" pitchFamily="34" charset="0"/>
            </a:rPr>
            <a:t>Workforce Dvt.</a:t>
          </a:r>
          <a:endParaRPr lang="en-US" sz="700" b="1" dirty="0">
            <a:latin typeface="Arial" panose="020B0604020202020204" pitchFamily="34" charset="0"/>
            <a:ea typeface="+mn-ea"/>
            <a:cs typeface="Arial" panose="020B0604020202020204" pitchFamily="34" charset="0"/>
          </a:endParaRPr>
        </a:p>
      </dgm:t>
    </dgm:pt>
    <dgm:pt modelId="{51B6F190-30E6-42E3-B8E3-10FAA57704AF}" type="parTrans" cxnId="{ADFB39A7-5974-48C4-B060-7C13D11D940B}">
      <dgm:prSet/>
      <dgm:spPr/>
      <dgm:t>
        <a:bodyPr/>
        <a:lstStyle/>
        <a:p>
          <a:endParaRPr lang="en-US"/>
        </a:p>
      </dgm:t>
    </dgm:pt>
    <dgm:pt modelId="{EE0D1795-493B-48FB-9ECF-323212B41EB1}" type="sibTrans" cxnId="{ADFB39A7-5974-48C4-B060-7C13D11D940B}">
      <dgm:prSet/>
      <dgm:spPr/>
      <dgm:t>
        <a:bodyPr/>
        <a:lstStyle/>
        <a:p>
          <a:endParaRPr lang="en-US"/>
        </a:p>
      </dgm:t>
    </dgm:pt>
    <dgm:pt modelId="{E8C071DB-A37E-4767-AD0B-8D12491FD79B}">
      <dgm:prSet phldrT="[Text]"/>
      <dgm:spPr>
        <a:xfrm>
          <a:off x="1683598" y="526895"/>
          <a:ext cx="867439" cy="867439"/>
        </a:xfrm>
      </dgm:spPr>
      <dgm:t>
        <a:bodyPr/>
        <a:lstStyle/>
        <a:p>
          <a:endParaRPr lang="en-US" b="1" dirty="0" smtClean="0">
            <a:solidFill>
              <a:sysClr val="window" lastClr="FFFFFF"/>
            </a:solidFill>
            <a:latin typeface="Arial" panose="020B0604020202020204" pitchFamily="34" charset="0"/>
            <a:ea typeface="+mn-ea"/>
            <a:cs typeface="Arial" panose="020B0604020202020204" pitchFamily="34" charset="0"/>
          </a:endParaRPr>
        </a:p>
      </dgm:t>
    </dgm:pt>
    <dgm:pt modelId="{32D9A531-A2E8-4269-ACA9-9C537621965B}" type="parTrans" cxnId="{4787ABBD-5969-46CA-B9F1-A6E4BC533852}">
      <dgm:prSet/>
      <dgm:spPr/>
      <dgm:t>
        <a:bodyPr/>
        <a:lstStyle/>
        <a:p>
          <a:endParaRPr lang="en-US"/>
        </a:p>
      </dgm:t>
    </dgm:pt>
    <dgm:pt modelId="{74EF0292-0B1A-4FD1-A45C-3777970ACA20}" type="sibTrans" cxnId="{4787ABBD-5969-46CA-B9F1-A6E4BC533852}">
      <dgm:prSet/>
      <dgm:spPr/>
      <dgm:t>
        <a:bodyPr/>
        <a:lstStyle/>
        <a:p>
          <a:endParaRPr lang="en-US"/>
        </a:p>
      </dgm:t>
    </dgm:pt>
    <dgm:pt modelId="{096EE105-92DC-4E41-9669-09EBACFB6729}" type="pres">
      <dgm:prSet presAssocID="{31C2038D-18EE-4729-A9A2-A4E73467F200}" presName="Name0" presStyleCnt="0">
        <dgm:presLayoutVars>
          <dgm:chMax val="1"/>
          <dgm:dir/>
          <dgm:animLvl val="ctr"/>
          <dgm:resizeHandles val="exact"/>
        </dgm:presLayoutVars>
      </dgm:prSet>
      <dgm:spPr/>
      <dgm:t>
        <a:bodyPr/>
        <a:lstStyle/>
        <a:p>
          <a:endParaRPr lang="en-US"/>
        </a:p>
      </dgm:t>
    </dgm:pt>
    <dgm:pt modelId="{09C3E881-BF17-4CC5-8651-F3E02CCE3E41}" type="pres">
      <dgm:prSet presAssocID="{CB7374E2-F4F1-47BD-BBD3-1702F4009D68}" presName="centerShape" presStyleLbl="node0" presStyleIdx="0" presStyleCnt="1" custScaleX="149994" custScaleY="121387" custLinFactNeighborX="855" custLinFactNeighborY="-702"/>
      <dgm:spPr>
        <a:prstGeom prst="ellipse">
          <a:avLst/>
        </a:prstGeom>
      </dgm:spPr>
      <dgm:t>
        <a:bodyPr/>
        <a:lstStyle/>
        <a:p>
          <a:endParaRPr lang="en-US"/>
        </a:p>
      </dgm:t>
    </dgm:pt>
    <dgm:pt modelId="{69246FA4-50B4-4F0F-99CD-392084916DFF}" type="pres">
      <dgm:prSet presAssocID="{EB107033-8486-4EE3-9CE1-8DCC64C4B486}" presName="node" presStyleLbl="node1" presStyleIdx="0" presStyleCnt="10">
        <dgm:presLayoutVars>
          <dgm:bulletEnabled val="1"/>
        </dgm:presLayoutVars>
      </dgm:prSet>
      <dgm:spPr/>
      <dgm:t>
        <a:bodyPr/>
        <a:lstStyle/>
        <a:p>
          <a:endParaRPr lang="en-US"/>
        </a:p>
      </dgm:t>
    </dgm:pt>
    <dgm:pt modelId="{EA37A7BF-A03B-48BB-8862-78AE03F8D7EC}" type="pres">
      <dgm:prSet presAssocID="{EB107033-8486-4EE3-9CE1-8DCC64C4B486}" presName="dummy" presStyleCnt="0"/>
      <dgm:spPr/>
      <dgm:t>
        <a:bodyPr/>
        <a:lstStyle/>
        <a:p>
          <a:endParaRPr lang="en-US"/>
        </a:p>
      </dgm:t>
    </dgm:pt>
    <dgm:pt modelId="{9E70FDDD-2958-49AF-84A8-CC1334EF677A}" type="pres">
      <dgm:prSet presAssocID="{991A8DF0-F184-482E-8E0A-E2CBBB1C44B8}" presName="sibTrans" presStyleLbl="sibTrans2D1" presStyleIdx="0" presStyleCnt="10"/>
      <dgm:spPr/>
      <dgm:t>
        <a:bodyPr/>
        <a:lstStyle/>
        <a:p>
          <a:endParaRPr lang="en-US"/>
        </a:p>
      </dgm:t>
    </dgm:pt>
    <dgm:pt modelId="{6929E0B6-FD58-4A52-B671-D01AA2AA3156}" type="pres">
      <dgm:prSet presAssocID="{9F93BC54-C50D-456C-B7EF-BDDF346AD7DD}" presName="node" presStyleLbl="node1" presStyleIdx="1" presStyleCnt="10">
        <dgm:presLayoutVars>
          <dgm:bulletEnabled val="1"/>
        </dgm:presLayoutVars>
      </dgm:prSet>
      <dgm:spPr/>
      <dgm:t>
        <a:bodyPr/>
        <a:lstStyle/>
        <a:p>
          <a:endParaRPr lang="en-US"/>
        </a:p>
      </dgm:t>
    </dgm:pt>
    <dgm:pt modelId="{5F3168BE-3CB4-4DCE-8838-620F1DEF78C5}" type="pres">
      <dgm:prSet presAssocID="{9F93BC54-C50D-456C-B7EF-BDDF346AD7DD}" presName="dummy" presStyleCnt="0"/>
      <dgm:spPr/>
      <dgm:t>
        <a:bodyPr/>
        <a:lstStyle/>
        <a:p>
          <a:endParaRPr lang="en-US"/>
        </a:p>
      </dgm:t>
    </dgm:pt>
    <dgm:pt modelId="{729AAE7A-EBA3-45E4-9F06-64B3427C7CE9}" type="pres">
      <dgm:prSet presAssocID="{3403B3A7-0641-4FEA-AA35-55B38489D156}" presName="sibTrans" presStyleLbl="sibTrans2D1" presStyleIdx="1" presStyleCnt="10"/>
      <dgm:spPr/>
      <dgm:t>
        <a:bodyPr/>
        <a:lstStyle/>
        <a:p>
          <a:endParaRPr lang="en-US"/>
        </a:p>
      </dgm:t>
    </dgm:pt>
    <dgm:pt modelId="{1B0AF80B-79C5-4DEB-AC7F-94F42806A234}" type="pres">
      <dgm:prSet presAssocID="{69085820-4970-4322-A191-A369BFC53417}" presName="node" presStyleLbl="node1" presStyleIdx="2" presStyleCnt="10">
        <dgm:presLayoutVars>
          <dgm:bulletEnabled val="1"/>
        </dgm:presLayoutVars>
      </dgm:prSet>
      <dgm:spPr/>
      <dgm:t>
        <a:bodyPr/>
        <a:lstStyle/>
        <a:p>
          <a:endParaRPr lang="en-US"/>
        </a:p>
      </dgm:t>
    </dgm:pt>
    <dgm:pt modelId="{53336C5A-18FC-4FDE-BFCE-CB8D6D5A2900}" type="pres">
      <dgm:prSet presAssocID="{69085820-4970-4322-A191-A369BFC53417}" presName="dummy" presStyleCnt="0"/>
      <dgm:spPr/>
      <dgm:t>
        <a:bodyPr/>
        <a:lstStyle/>
        <a:p>
          <a:endParaRPr lang="en-US"/>
        </a:p>
      </dgm:t>
    </dgm:pt>
    <dgm:pt modelId="{596D2AF1-3A51-4AB3-8DAC-CD3D0AC2394C}" type="pres">
      <dgm:prSet presAssocID="{EE0D1795-493B-48FB-9ECF-323212B41EB1}" presName="sibTrans" presStyleLbl="sibTrans2D1" presStyleIdx="2" presStyleCnt="10"/>
      <dgm:spPr/>
      <dgm:t>
        <a:bodyPr/>
        <a:lstStyle/>
        <a:p>
          <a:endParaRPr lang="en-US"/>
        </a:p>
      </dgm:t>
    </dgm:pt>
    <dgm:pt modelId="{552AA130-6961-4679-8FEC-82779F970696}" type="pres">
      <dgm:prSet presAssocID="{627C9DF7-AF7C-43DD-B610-4B7626F4B389}" presName="node" presStyleLbl="node1" presStyleIdx="3" presStyleCnt="10">
        <dgm:presLayoutVars>
          <dgm:bulletEnabled val="1"/>
        </dgm:presLayoutVars>
      </dgm:prSet>
      <dgm:spPr>
        <a:prstGeom prst="ellipse">
          <a:avLst/>
        </a:prstGeom>
      </dgm:spPr>
      <dgm:t>
        <a:bodyPr/>
        <a:lstStyle/>
        <a:p>
          <a:endParaRPr lang="en-US"/>
        </a:p>
      </dgm:t>
    </dgm:pt>
    <dgm:pt modelId="{E3436B10-89E6-4B26-833C-CCEDF37901CB}" type="pres">
      <dgm:prSet presAssocID="{627C9DF7-AF7C-43DD-B610-4B7626F4B389}" presName="dummy" presStyleCnt="0"/>
      <dgm:spPr/>
      <dgm:t>
        <a:bodyPr/>
        <a:lstStyle/>
        <a:p>
          <a:endParaRPr lang="en-US"/>
        </a:p>
      </dgm:t>
    </dgm:pt>
    <dgm:pt modelId="{619EBE09-9504-4F08-AC14-D1D0A7BB5131}" type="pres">
      <dgm:prSet presAssocID="{80853DA4-7FE7-4654-BD34-8122C2A8998A}" presName="sibTrans" presStyleLbl="sibTrans2D1" presStyleIdx="3" presStyleCnt="10"/>
      <dgm:spPr>
        <a:prstGeom prst="blockArc">
          <a:avLst>
            <a:gd name="adj1" fmla="val 16200000"/>
            <a:gd name="adj2" fmla="val 18900000"/>
            <a:gd name="adj3" fmla="val 3427"/>
          </a:avLst>
        </a:prstGeom>
      </dgm:spPr>
      <dgm:t>
        <a:bodyPr/>
        <a:lstStyle/>
        <a:p>
          <a:endParaRPr lang="en-US"/>
        </a:p>
      </dgm:t>
    </dgm:pt>
    <dgm:pt modelId="{32EFB95F-BC11-4982-9F64-D175F4DAB391}" type="pres">
      <dgm:prSet presAssocID="{4BFE45EB-2E64-4695-A9F6-47004732F4CE}" presName="node" presStyleLbl="node1" presStyleIdx="4" presStyleCnt="10">
        <dgm:presLayoutVars>
          <dgm:bulletEnabled val="1"/>
        </dgm:presLayoutVars>
      </dgm:prSet>
      <dgm:spPr>
        <a:prstGeom prst="ellipse">
          <a:avLst/>
        </a:prstGeom>
      </dgm:spPr>
      <dgm:t>
        <a:bodyPr/>
        <a:lstStyle/>
        <a:p>
          <a:endParaRPr lang="en-US"/>
        </a:p>
      </dgm:t>
    </dgm:pt>
    <dgm:pt modelId="{DFE7ACA7-36E3-4EDA-8D1F-0536C03BDA05}" type="pres">
      <dgm:prSet presAssocID="{4BFE45EB-2E64-4695-A9F6-47004732F4CE}" presName="dummy" presStyleCnt="0"/>
      <dgm:spPr/>
      <dgm:t>
        <a:bodyPr/>
        <a:lstStyle/>
        <a:p>
          <a:endParaRPr lang="en-US"/>
        </a:p>
      </dgm:t>
    </dgm:pt>
    <dgm:pt modelId="{BC85354B-8663-4FEF-A20B-45C374D9F433}" type="pres">
      <dgm:prSet presAssocID="{1DDE7A21-012A-4F83-B0E3-330DE060A7A5}" presName="sibTrans" presStyleLbl="sibTrans2D1" presStyleIdx="4" presStyleCnt="10"/>
      <dgm:spPr>
        <a:prstGeom prst="blockArc">
          <a:avLst>
            <a:gd name="adj1" fmla="val 0"/>
            <a:gd name="adj2" fmla="val 2700000"/>
            <a:gd name="adj3" fmla="val 3427"/>
          </a:avLst>
        </a:prstGeom>
      </dgm:spPr>
      <dgm:t>
        <a:bodyPr/>
        <a:lstStyle/>
        <a:p>
          <a:endParaRPr lang="en-US"/>
        </a:p>
      </dgm:t>
    </dgm:pt>
    <dgm:pt modelId="{3797E886-E416-4389-846A-36EDFD2306D9}" type="pres">
      <dgm:prSet presAssocID="{C3514AAB-F7B7-4EC1-88DA-88E30053D382}" presName="node" presStyleLbl="node1" presStyleIdx="5" presStyleCnt="10">
        <dgm:presLayoutVars>
          <dgm:bulletEnabled val="1"/>
        </dgm:presLayoutVars>
      </dgm:prSet>
      <dgm:spPr>
        <a:prstGeom prst="ellipse">
          <a:avLst/>
        </a:prstGeom>
      </dgm:spPr>
      <dgm:t>
        <a:bodyPr/>
        <a:lstStyle/>
        <a:p>
          <a:endParaRPr lang="en-US"/>
        </a:p>
      </dgm:t>
    </dgm:pt>
    <dgm:pt modelId="{C089F98D-1A2A-417B-B5C6-B7C7E516C22E}" type="pres">
      <dgm:prSet presAssocID="{C3514AAB-F7B7-4EC1-88DA-88E30053D382}" presName="dummy" presStyleCnt="0"/>
      <dgm:spPr/>
      <dgm:t>
        <a:bodyPr/>
        <a:lstStyle/>
        <a:p>
          <a:endParaRPr lang="en-US"/>
        </a:p>
      </dgm:t>
    </dgm:pt>
    <dgm:pt modelId="{7835B8AC-6300-42A4-8779-8F707B9EDBC8}" type="pres">
      <dgm:prSet presAssocID="{0AEB5666-80BB-487C-BBEE-5A338F980DB1}" presName="sibTrans" presStyleLbl="sibTrans2D1" presStyleIdx="5" presStyleCnt="10"/>
      <dgm:spPr>
        <a:prstGeom prst="blockArc">
          <a:avLst>
            <a:gd name="adj1" fmla="val 2700000"/>
            <a:gd name="adj2" fmla="val 5400000"/>
            <a:gd name="adj3" fmla="val 3427"/>
          </a:avLst>
        </a:prstGeom>
      </dgm:spPr>
      <dgm:t>
        <a:bodyPr/>
        <a:lstStyle/>
        <a:p>
          <a:endParaRPr lang="en-US"/>
        </a:p>
      </dgm:t>
    </dgm:pt>
    <dgm:pt modelId="{AD0EA63C-6111-4741-AB47-7510E8842E3D}" type="pres">
      <dgm:prSet presAssocID="{C9B6A823-F516-4941-A488-8F1C45F57964}" presName="node" presStyleLbl="node1" presStyleIdx="6" presStyleCnt="10">
        <dgm:presLayoutVars>
          <dgm:bulletEnabled val="1"/>
        </dgm:presLayoutVars>
      </dgm:prSet>
      <dgm:spPr>
        <a:prstGeom prst="ellipse">
          <a:avLst/>
        </a:prstGeom>
      </dgm:spPr>
      <dgm:t>
        <a:bodyPr/>
        <a:lstStyle/>
        <a:p>
          <a:endParaRPr lang="en-US"/>
        </a:p>
      </dgm:t>
    </dgm:pt>
    <dgm:pt modelId="{333F68F5-136E-4B46-A081-AA048709B3C0}" type="pres">
      <dgm:prSet presAssocID="{C9B6A823-F516-4941-A488-8F1C45F57964}" presName="dummy" presStyleCnt="0"/>
      <dgm:spPr/>
      <dgm:t>
        <a:bodyPr/>
        <a:lstStyle/>
        <a:p>
          <a:endParaRPr lang="en-US"/>
        </a:p>
      </dgm:t>
    </dgm:pt>
    <dgm:pt modelId="{328D2D55-3766-4B5B-A255-226DA45C615C}" type="pres">
      <dgm:prSet presAssocID="{039E6656-AE20-4075-95D7-F1F43F41358F}" presName="sibTrans" presStyleLbl="sibTrans2D1" presStyleIdx="6" presStyleCnt="10"/>
      <dgm:spPr>
        <a:prstGeom prst="blockArc">
          <a:avLst>
            <a:gd name="adj1" fmla="val 5400000"/>
            <a:gd name="adj2" fmla="val 8100000"/>
            <a:gd name="adj3" fmla="val 3427"/>
          </a:avLst>
        </a:prstGeom>
      </dgm:spPr>
      <dgm:t>
        <a:bodyPr/>
        <a:lstStyle/>
        <a:p>
          <a:endParaRPr lang="en-US"/>
        </a:p>
      </dgm:t>
    </dgm:pt>
    <dgm:pt modelId="{8B5B09F5-BAAD-4FB2-99BC-DF2B7912BC14}" type="pres">
      <dgm:prSet presAssocID="{08AA8DD1-F2BF-4810-9213-C9DB8982E969}" presName="node" presStyleLbl="node1" presStyleIdx="7" presStyleCnt="10">
        <dgm:presLayoutVars>
          <dgm:bulletEnabled val="1"/>
        </dgm:presLayoutVars>
      </dgm:prSet>
      <dgm:spPr>
        <a:prstGeom prst="ellipse">
          <a:avLst/>
        </a:prstGeom>
      </dgm:spPr>
      <dgm:t>
        <a:bodyPr/>
        <a:lstStyle/>
        <a:p>
          <a:endParaRPr lang="en-US"/>
        </a:p>
      </dgm:t>
    </dgm:pt>
    <dgm:pt modelId="{4372439B-E245-4DF4-94E5-CC61C043C91C}" type="pres">
      <dgm:prSet presAssocID="{08AA8DD1-F2BF-4810-9213-C9DB8982E969}" presName="dummy" presStyleCnt="0"/>
      <dgm:spPr/>
      <dgm:t>
        <a:bodyPr/>
        <a:lstStyle/>
        <a:p>
          <a:endParaRPr lang="en-US"/>
        </a:p>
      </dgm:t>
    </dgm:pt>
    <dgm:pt modelId="{DE80A32E-0A45-4A41-B8C8-29E9012AB963}" type="pres">
      <dgm:prSet presAssocID="{C87D2DE5-D67C-4316-A8AF-1A038B7972A2}" presName="sibTrans" presStyleLbl="sibTrans2D1" presStyleIdx="7" presStyleCnt="10"/>
      <dgm:spPr>
        <a:prstGeom prst="blockArc">
          <a:avLst>
            <a:gd name="adj1" fmla="val 8100000"/>
            <a:gd name="adj2" fmla="val 10800000"/>
            <a:gd name="adj3" fmla="val 3427"/>
          </a:avLst>
        </a:prstGeom>
      </dgm:spPr>
      <dgm:t>
        <a:bodyPr/>
        <a:lstStyle/>
        <a:p>
          <a:endParaRPr lang="en-US"/>
        </a:p>
      </dgm:t>
    </dgm:pt>
    <dgm:pt modelId="{F4914D08-4891-47C1-8045-57A12DF0BA68}" type="pres">
      <dgm:prSet presAssocID="{F43D9143-3A75-4D5A-8246-B840FCEB104B}" presName="node" presStyleLbl="node1" presStyleIdx="8" presStyleCnt="10">
        <dgm:presLayoutVars>
          <dgm:bulletEnabled val="1"/>
        </dgm:presLayoutVars>
      </dgm:prSet>
      <dgm:spPr>
        <a:prstGeom prst="ellipse">
          <a:avLst/>
        </a:prstGeom>
      </dgm:spPr>
      <dgm:t>
        <a:bodyPr/>
        <a:lstStyle/>
        <a:p>
          <a:endParaRPr lang="en-US"/>
        </a:p>
      </dgm:t>
    </dgm:pt>
    <dgm:pt modelId="{8E1D9196-5C06-4568-9DF3-615A667187F8}" type="pres">
      <dgm:prSet presAssocID="{F43D9143-3A75-4D5A-8246-B840FCEB104B}" presName="dummy" presStyleCnt="0"/>
      <dgm:spPr/>
      <dgm:t>
        <a:bodyPr/>
        <a:lstStyle/>
        <a:p>
          <a:endParaRPr lang="en-US"/>
        </a:p>
      </dgm:t>
    </dgm:pt>
    <dgm:pt modelId="{754FCC16-4280-47B1-8297-877EAB38C749}" type="pres">
      <dgm:prSet presAssocID="{608D75EE-EB22-4917-A14C-F6FEFE9C518F}" presName="sibTrans" presStyleLbl="sibTrans2D1" presStyleIdx="8" presStyleCnt="10"/>
      <dgm:spPr>
        <a:prstGeom prst="blockArc">
          <a:avLst>
            <a:gd name="adj1" fmla="val 10800000"/>
            <a:gd name="adj2" fmla="val 13500000"/>
            <a:gd name="adj3" fmla="val 3427"/>
          </a:avLst>
        </a:prstGeom>
      </dgm:spPr>
      <dgm:t>
        <a:bodyPr/>
        <a:lstStyle/>
        <a:p>
          <a:endParaRPr lang="en-US"/>
        </a:p>
      </dgm:t>
    </dgm:pt>
    <dgm:pt modelId="{8A02DB81-C8C1-4A02-88E3-4C4E59CB16A5}" type="pres">
      <dgm:prSet presAssocID="{7CC0AB48-D5BE-48E5-B4E5-6C3864A3F2C9}" presName="node" presStyleLbl="node1" presStyleIdx="9" presStyleCnt="10">
        <dgm:presLayoutVars>
          <dgm:bulletEnabled val="1"/>
        </dgm:presLayoutVars>
      </dgm:prSet>
      <dgm:spPr>
        <a:prstGeom prst="ellipse">
          <a:avLst/>
        </a:prstGeom>
      </dgm:spPr>
      <dgm:t>
        <a:bodyPr/>
        <a:lstStyle/>
        <a:p>
          <a:endParaRPr lang="en-US"/>
        </a:p>
      </dgm:t>
    </dgm:pt>
    <dgm:pt modelId="{73A266DD-AD7F-4B9C-A61D-3AF81381CB97}" type="pres">
      <dgm:prSet presAssocID="{7CC0AB48-D5BE-48E5-B4E5-6C3864A3F2C9}" presName="dummy" presStyleCnt="0"/>
      <dgm:spPr/>
      <dgm:t>
        <a:bodyPr/>
        <a:lstStyle/>
        <a:p>
          <a:endParaRPr lang="en-US"/>
        </a:p>
      </dgm:t>
    </dgm:pt>
    <dgm:pt modelId="{C3EDB52A-5DD9-4D9C-AA1F-50FF012A60AB}" type="pres">
      <dgm:prSet presAssocID="{3F32E5E2-5158-4DFE-890A-417102C722C8}" presName="sibTrans" presStyleLbl="sibTrans2D1" presStyleIdx="9" presStyleCnt="10"/>
      <dgm:spPr>
        <a:prstGeom prst="blockArc">
          <a:avLst>
            <a:gd name="adj1" fmla="val 13500000"/>
            <a:gd name="adj2" fmla="val 16200000"/>
            <a:gd name="adj3" fmla="val 3427"/>
          </a:avLst>
        </a:prstGeom>
      </dgm:spPr>
      <dgm:t>
        <a:bodyPr/>
        <a:lstStyle/>
        <a:p>
          <a:endParaRPr lang="en-US"/>
        </a:p>
      </dgm:t>
    </dgm:pt>
  </dgm:ptLst>
  <dgm:cxnLst>
    <dgm:cxn modelId="{A5947ADA-549F-44B4-A5F2-3DBD2C36CFE1}" type="presOf" srcId="{991A8DF0-F184-482E-8E0A-E2CBBB1C44B8}" destId="{9E70FDDD-2958-49AF-84A8-CC1334EF677A}" srcOrd="0" destOrd="0" presId="urn:microsoft.com/office/officeart/2005/8/layout/radial6"/>
    <dgm:cxn modelId="{29D56061-780F-4111-A121-A33D7DDA76DD}" type="presOf" srcId="{4BFE45EB-2E64-4695-A9F6-47004732F4CE}" destId="{32EFB95F-BC11-4982-9F64-D175F4DAB391}" srcOrd="0" destOrd="0" presId="urn:microsoft.com/office/officeart/2005/8/layout/radial6"/>
    <dgm:cxn modelId="{58A52CB2-E635-4B7E-9032-DAA208E70F65}" srcId="{CB7374E2-F4F1-47BD-BBD3-1702F4009D68}" destId="{9F93BC54-C50D-456C-B7EF-BDDF346AD7DD}" srcOrd="1" destOrd="0" parTransId="{0B0D34BD-B9D3-48CA-AD9F-CD2D6F660895}" sibTransId="{3403B3A7-0641-4FEA-AA35-55B38489D156}"/>
    <dgm:cxn modelId="{6415079C-9167-4B51-A26D-50AC8CEE5D32}" type="presOf" srcId="{9F93BC54-C50D-456C-B7EF-BDDF346AD7DD}" destId="{6929E0B6-FD58-4A52-B671-D01AA2AA3156}" srcOrd="0" destOrd="0" presId="urn:microsoft.com/office/officeart/2005/8/layout/radial6"/>
    <dgm:cxn modelId="{6531BE1D-CE38-4DDD-A6A8-66A154B4C5C6}" type="presOf" srcId="{C9B6A823-F516-4941-A488-8F1C45F57964}" destId="{AD0EA63C-6111-4741-AB47-7510E8842E3D}" srcOrd="0" destOrd="0" presId="urn:microsoft.com/office/officeart/2005/8/layout/radial6"/>
    <dgm:cxn modelId="{B1A5A18E-70F0-426C-A00D-693D767092BD}" type="presOf" srcId="{627C9DF7-AF7C-43DD-B610-4B7626F4B389}" destId="{552AA130-6961-4679-8FEC-82779F970696}" srcOrd="0" destOrd="0" presId="urn:microsoft.com/office/officeart/2005/8/layout/radial6"/>
    <dgm:cxn modelId="{2F9072B5-27CC-4783-9CE0-6A60852E7581}" srcId="{CB7374E2-F4F1-47BD-BBD3-1702F4009D68}" destId="{C9B6A823-F516-4941-A488-8F1C45F57964}" srcOrd="6" destOrd="0" parTransId="{3192F74B-4C26-4506-BBBC-01A604189EB2}" sibTransId="{039E6656-AE20-4075-95D7-F1F43F41358F}"/>
    <dgm:cxn modelId="{0330D573-67E6-4844-BE6E-83F0A4FB91D4}" type="presOf" srcId="{3403B3A7-0641-4FEA-AA35-55B38489D156}" destId="{729AAE7A-EBA3-45E4-9F06-64B3427C7CE9}" srcOrd="0" destOrd="0" presId="urn:microsoft.com/office/officeart/2005/8/layout/radial6"/>
    <dgm:cxn modelId="{A9FDF42A-6639-4AEC-94F2-5E43A87D10CB}" srcId="{CB7374E2-F4F1-47BD-BBD3-1702F4009D68}" destId="{627C9DF7-AF7C-43DD-B610-4B7626F4B389}" srcOrd="3" destOrd="0" parTransId="{C3DF1F1B-E826-4B4F-94A3-73DEBB3C0F32}" sibTransId="{80853DA4-7FE7-4654-BD34-8122C2A8998A}"/>
    <dgm:cxn modelId="{D668622E-E80D-4EBC-842F-8627DF4A9D67}" type="presOf" srcId="{EB107033-8486-4EE3-9CE1-8DCC64C4B486}" destId="{69246FA4-50B4-4F0F-99CD-392084916DFF}" srcOrd="0" destOrd="0" presId="urn:microsoft.com/office/officeart/2005/8/layout/radial6"/>
    <dgm:cxn modelId="{0E995EF3-5D7A-4FC0-A3FA-130A0E8A1031}" type="presOf" srcId="{C87D2DE5-D67C-4316-A8AF-1A038B7972A2}" destId="{DE80A32E-0A45-4A41-B8C8-29E9012AB963}" srcOrd="0" destOrd="0" presId="urn:microsoft.com/office/officeart/2005/8/layout/radial6"/>
    <dgm:cxn modelId="{CB660E76-B4BE-4322-8327-5C80B6EFB639}" type="presOf" srcId="{0AEB5666-80BB-487C-BBEE-5A338F980DB1}" destId="{7835B8AC-6300-42A4-8779-8F707B9EDBC8}" srcOrd="0" destOrd="0" presId="urn:microsoft.com/office/officeart/2005/8/layout/radial6"/>
    <dgm:cxn modelId="{5881BA17-F946-40B3-9A1C-F231E683D29F}" srcId="{CB7374E2-F4F1-47BD-BBD3-1702F4009D68}" destId="{EB107033-8486-4EE3-9CE1-8DCC64C4B486}" srcOrd="0" destOrd="0" parTransId="{62822EE7-0C20-4932-958B-480AFA8D1B57}" sibTransId="{991A8DF0-F184-482E-8E0A-E2CBBB1C44B8}"/>
    <dgm:cxn modelId="{50539D1D-E9F4-4C2C-877C-945801EC85BC}" type="presOf" srcId="{608D75EE-EB22-4917-A14C-F6FEFE9C518F}" destId="{754FCC16-4280-47B1-8297-877EAB38C749}" srcOrd="0" destOrd="0" presId="urn:microsoft.com/office/officeart/2005/8/layout/radial6"/>
    <dgm:cxn modelId="{1BA350D2-18A5-4F2B-A76C-695BCB633F4D}" type="presOf" srcId="{31C2038D-18EE-4729-A9A2-A4E73467F200}" destId="{096EE105-92DC-4E41-9669-09EBACFB6729}" srcOrd="0" destOrd="0" presId="urn:microsoft.com/office/officeart/2005/8/layout/radial6"/>
    <dgm:cxn modelId="{C9F77B12-650C-4CB0-B783-353828A3974A}" type="presOf" srcId="{EE0D1795-493B-48FB-9ECF-323212B41EB1}" destId="{596D2AF1-3A51-4AB3-8DAC-CD3D0AC2394C}" srcOrd="0" destOrd="0" presId="urn:microsoft.com/office/officeart/2005/8/layout/radial6"/>
    <dgm:cxn modelId="{06D6138B-160F-464E-B809-6B3FB036DBDB}" srcId="{CB7374E2-F4F1-47BD-BBD3-1702F4009D68}" destId="{F43D9143-3A75-4D5A-8246-B840FCEB104B}" srcOrd="8" destOrd="0" parTransId="{40E7B689-C75E-4234-BD30-2B1235B42A11}" sibTransId="{608D75EE-EB22-4917-A14C-F6FEFE9C518F}"/>
    <dgm:cxn modelId="{71C9DC61-7ADA-4913-B75C-E21D2E1D6757}" type="presOf" srcId="{039E6656-AE20-4075-95D7-F1F43F41358F}" destId="{328D2D55-3766-4B5B-A255-226DA45C615C}" srcOrd="0" destOrd="0" presId="urn:microsoft.com/office/officeart/2005/8/layout/radial6"/>
    <dgm:cxn modelId="{AAF824A1-D745-443D-8B90-FC1BF8684957}" type="presOf" srcId="{7CC0AB48-D5BE-48E5-B4E5-6C3864A3F2C9}" destId="{8A02DB81-C8C1-4A02-88E3-4C4E59CB16A5}" srcOrd="0" destOrd="0" presId="urn:microsoft.com/office/officeart/2005/8/layout/radial6"/>
    <dgm:cxn modelId="{9E222A6A-0BCA-464B-827C-44C27A7103E8}" type="presOf" srcId="{CB7374E2-F4F1-47BD-BBD3-1702F4009D68}" destId="{09C3E881-BF17-4CC5-8651-F3E02CCE3E41}" srcOrd="0" destOrd="0" presId="urn:microsoft.com/office/officeart/2005/8/layout/radial6"/>
    <dgm:cxn modelId="{DB73083E-161F-453A-B77D-6329F23D052D}" type="presOf" srcId="{80853DA4-7FE7-4654-BD34-8122C2A8998A}" destId="{619EBE09-9504-4F08-AC14-D1D0A7BB5131}" srcOrd="0" destOrd="0" presId="urn:microsoft.com/office/officeart/2005/8/layout/radial6"/>
    <dgm:cxn modelId="{82CE9A1F-4739-4B52-906C-1FECB2100AFC}" type="presOf" srcId="{C3514AAB-F7B7-4EC1-88DA-88E30053D382}" destId="{3797E886-E416-4389-846A-36EDFD2306D9}" srcOrd="0" destOrd="0" presId="urn:microsoft.com/office/officeart/2005/8/layout/radial6"/>
    <dgm:cxn modelId="{51322160-5C86-4C98-8AFE-02EF08CC8240}" type="presOf" srcId="{08AA8DD1-F2BF-4810-9213-C9DB8982E969}" destId="{8B5B09F5-BAAD-4FB2-99BC-DF2B7912BC14}" srcOrd="0" destOrd="0" presId="urn:microsoft.com/office/officeart/2005/8/layout/radial6"/>
    <dgm:cxn modelId="{ED9321C8-1D92-4AD6-B7AF-E0B170845EC0}" srcId="{31C2038D-18EE-4729-A9A2-A4E73467F200}" destId="{CB7374E2-F4F1-47BD-BBD3-1702F4009D68}" srcOrd="0" destOrd="0" parTransId="{BD368993-F603-4F97-9099-804A427F263A}" sibTransId="{52122447-4AD9-4929-94E1-1827274053FC}"/>
    <dgm:cxn modelId="{0D8C066B-658F-40E2-8EE1-648C4830A8A9}" srcId="{CB7374E2-F4F1-47BD-BBD3-1702F4009D68}" destId="{4BFE45EB-2E64-4695-A9F6-47004732F4CE}" srcOrd="4" destOrd="0" parTransId="{CABD3511-8CA9-41A7-940B-9A8B6C48C277}" sibTransId="{1DDE7A21-012A-4F83-B0E3-330DE060A7A5}"/>
    <dgm:cxn modelId="{1922315A-40F6-475E-B7A3-7094594D0797}" type="presOf" srcId="{3F32E5E2-5158-4DFE-890A-417102C722C8}" destId="{C3EDB52A-5DD9-4D9C-AA1F-50FF012A60AB}" srcOrd="0" destOrd="0" presId="urn:microsoft.com/office/officeart/2005/8/layout/radial6"/>
    <dgm:cxn modelId="{ADFB39A7-5974-48C4-B060-7C13D11D940B}" srcId="{CB7374E2-F4F1-47BD-BBD3-1702F4009D68}" destId="{69085820-4970-4322-A191-A369BFC53417}" srcOrd="2" destOrd="0" parTransId="{51B6F190-30E6-42E3-B8E3-10FAA57704AF}" sibTransId="{EE0D1795-493B-48FB-9ECF-323212B41EB1}"/>
    <dgm:cxn modelId="{A8519425-89D1-4028-9D44-F499BE055D5D}" type="presOf" srcId="{1DDE7A21-012A-4F83-B0E3-330DE060A7A5}" destId="{BC85354B-8663-4FEF-A20B-45C374D9F433}" srcOrd="0" destOrd="0" presId="urn:microsoft.com/office/officeart/2005/8/layout/radial6"/>
    <dgm:cxn modelId="{4D749155-6A95-42A2-8E9C-AF1975B19764}" srcId="{CB7374E2-F4F1-47BD-BBD3-1702F4009D68}" destId="{08AA8DD1-F2BF-4810-9213-C9DB8982E969}" srcOrd="7" destOrd="0" parTransId="{7BBD593D-B3B6-4C44-88D6-C5B08B850D44}" sibTransId="{C87D2DE5-D67C-4316-A8AF-1A038B7972A2}"/>
    <dgm:cxn modelId="{2002ED94-7B3A-4D5F-A2E9-18426BF0A7DD}" srcId="{CB7374E2-F4F1-47BD-BBD3-1702F4009D68}" destId="{C3514AAB-F7B7-4EC1-88DA-88E30053D382}" srcOrd="5" destOrd="0" parTransId="{A3118131-A545-4D63-9A25-66903C79393E}" sibTransId="{0AEB5666-80BB-487C-BBEE-5A338F980DB1}"/>
    <dgm:cxn modelId="{E7A9D61D-C623-4C3C-98C0-77C37239E435}" type="presOf" srcId="{69085820-4970-4322-A191-A369BFC53417}" destId="{1B0AF80B-79C5-4DEB-AC7F-94F42806A234}" srcOrd="0" destOrd="0" presId="urn:microsoft.com/office/officeart/2005/8/layout/radial6"/>
    <dgm:cxn modelId="{265801F8-1E08-4408-864D-2CE8CCA2FBA2}" type="presOf" srcId="{F43D9143-3A75-4D5A-8246-B840FCEB104B}" destId="{F4914D08-4891-47C1-8045-57A12DF0BA68}" srcOrd="0" destOrd="0" presId="urn:microsoft.com/office/officeart/2005/8/layout/radial6"/>
    <dgm:cxn modelId="{9EF3E277-A15F-4C4C-93FC-DAC53DEE2404}" srcId="{CB7374E2-F4F1-47BD-BBD3-1702F4009D68}" destId="{7CC0AB48-D5BE-48E5-B4E5-6C3864A3F2C9}" srcOrd="9" destOrd="0" parTransId="{83812A1F-6724-4D53-BFED-3BB07EF9E028}" sibTransId="{3F32E5E2-5158-4DFE-890A-417102C722C8}"/>
    <dgm:cxn modelId="{4787ABBD-5969-46CA-B9F1-A6E4BC533852}" srcId="{31C2038D-18EE-4729-A9A2-A4E73467F200}" destId="{E8C071DB-A37E-4767-AD0B-8D12491FD79B}" srcOrd="1" destOrd="0" parTransId="{32D9A531-A2E8-4269-ACA9-9C537621965B}" sibTransId="{74EF0292-0B1A-4FD1-A45C-3777970ACA20}"/>
    <dgm:cxn modelId="{2A50C44B-334A-44F2-89CA-0100BA7C75B1}" type="presParOf" srcId="{096EE105-92DC-4E41-9669-09EBACFB6729}" destId="{09C3E881-BF17-4CC5-8651-F3E02CCE3E41}" srcOrd="0" destOrd="0" presId="urn:microsoft.com/office/officeart/2005/8/layout/radial6"/>
    <dgm:cxn modelId="{2C6CAE09-B55E-47AD-BC23-CC9EBE5DD50B}" type="presParOf" srcId="{096EE105-92DC-4E41-9669-09EBACFB6729}" destId="{69246FA4-50B4-4F0F-99CD-392084916DFF}" srcOrd="1" destOrd="0" presId="urn:microsoft.com/office/officeart/2005/8/layout/radial6"/>
    <dgm:cxn modelId="{7E65FD72-86C1-4FCB-9370-3BBE6CFFBF02}" type="presParOf" srcId="{096EE105-92DC-4E41-9669-09EBACFB6729}" destId="{EA37A7BF-A03B-48BB-8862-78AE03F8D7EC}" srcOrd="2" destOrd="0" presId="urn:microsoft.com/office/officeart/2005/8/layout/radial6"/>
    <dgm:cxn modelId="{31BA111A-A8F6-4044-98E3-FD67ECABD904}" type="presParOf" srcId="{096EE105-92DC-4E41-9669-09EBACFB6729}" destId="{9E70FDDD-2958-49AF-84A8-CC1334EF677A}" srcOrd="3" destOrd="0" presId="urn:microsoft.com/office/officeart/2005/8/layout/radial6"/>
    <dgm:cxn modelId="{C7F813D5-E721-4070-80B0-A2458054A4AD}" type="presParOf" srcId="{096EE105-92DC-4E41-9669-09EBACFB6729}" destId="{6929E0B6-FD58-4A52-B671-D01AA2AA3156}" srcOrd="4" destOrd="0" presId="urn:microsoft.com/office/officeart/2005/8/layout/radial6"/>
    <dgm:cxn modelId="{921BDD25-D4EB-48EA-8314-45D1C5B468A1}" type="presParOf" srcId="{096EE105-92DC-4E41-9669-09EBACFB6729}" destId="{5F3168BE-3CB4-4DCE-8838-620F1DEF78C5}" srcOrd="5" destOrd="0" presId="urn:microsoft.com/office/officeart/2005/8/layout/radial6"/>
    <dgm:cxn modelId="{A71CA358-95D9-43E9-87C5-941B7FCBE727}" type="presParOf" srcId="{096EE105-92DC-4E41-9669-09EBACFB6729}" destId="{729AAE7A-EBA3-45E4-9F06-64B3427C7CE9}" srcOrd="6" destOrd="0" presId="urn:microsoft.com/office/officeart/2005/8/layout/radial6"/>
    <dgm:cxn modelId="{7CBD3FC8-3FCE-4EAC-A9F9-50A066CDC2CE}" type="presParOf" srcId="{096EE105-92DC-4E41-9669-09EBACFB6729}" destId="{1B0AF80B-79C5-4DEB-AC7F-94F42806A234}" srcOrd="7" destOrd="0" presId="urn:microsoft.com/office/officeart/2005/8/layout/radial6"/>
    <dgm:cxn modelId="{07BCB880-9F93-4819-8DC9-B5AF534A0663}" type="presParOf" srcId="{096EE105-92DC-4E41-9669-09EBACFB6729}" destId="{53336C5A-18FC-4FDE-BFCE-CB8D6D5A2900}" srcOrd="8" destOrd="0" presId="urn:microsoft.com/office/officeart/2005/8/layout/radial6"/>
    <dgm:cxn modelId="{D843B9FB-51FA-499C-ACCB-0E834218764A}" type="presParOf" srcId="{096EE105-92DC-4E41-9669-09EBACFB6729}" destId="{596D2AF1-3A51-4AB3-8DAC-CD3D0AC2394C}" srcOrd="9" destOrd="0" presId="urn:microsoft.com/office/officeart/2005/8/layout/radial6"/>
    <dgm:cxn modelId="{F7243DDD-F995-41E3-917F-6A768583E9C1}" type="presParOf" srcId="{096EE105-92DC-4E41-9669-09EBACFB6729}" destId="{552AA130-6961-4679-8FEC-82779F970696}" srcOrd="10" destOrd="0" presId="urn:microsoft.com/office/officeart/2005/8/layout/radial6"/>
    <dgm:cxn modelId="{6300614A-91B7-4D16-AC9B-C01B4B4F148A}" type="presParOf" srcId="{096EE105-92DC-4E41-9669-09EBACFB6729}" destId="{E3436B10-89E6-4B26-833C-CCEDF37901CB}" srcOrd="11" destOrd="0" presId="urn:microsoft.com/office/officeart/2005/8/layout/radial6"/>
    <dgm:cxn modelId="{077E2B0B-0934-464D-BE6B-6BB46BA415E4}" type="presParOf" srcId="{096EE105-92DC-4E41-9669-09EBACFB6729}" destId="{619EBE09-9504-4F08-AC14-D1D0A7BB5131}" srcOrd="12" destOrd="0" presId="urn:microsoft.com/office/officeart/2005/8/layout/radial6"/>
    <dgm:cxn modelId="{92EF88C5-4EC0-4122-9225-95CB18A24FB7}" type="presParOf" srcId="{096EE105-92DC-4E41-9669-09EBACFB6729}" destId="{32EFB95F-BC11-4982-9F64-D175F4DAB391}" srcOrd="13" destOrd="0" presId="urn:microsoft.com/office/officeart/2005/8/layout/radial6"/>
    <dgm:cxn modelId="{1E0189C5-183B-455C-BA11-4ECB6CA8103D}" type="presParOf" srcId="{096EE105-92DC-4E41-9669-09EBACFB6729}" destId="{DFE7ACA7-36E3-4EDA-8D1F-0536C03BDA05}" srcOrd="14" destOrd="0" presId="urn:microsoft.com/office/officeart/2005/8/layout/radial6"/>
    <dgm:cxn modelId="{BBF92960-7AC4-4975-B31F-7E9507FF20E6}" type="presParOf" srcId="{096EE105-92DC-4E41-9669-09EBACFB6729}" destId="{BC85354B-8663-4FEF-A20B-45C374D9F433}" srcOrd="15" destOrd="0" presId="urn:microsoft.com/office/officeart/2005/8/layout/radial6"/>
    <dgm:cxn modelId="{DFF13CFB-6736-4FEC-B25C-F67240DC7E65}" type="presParOf" srcId="{096EE105-92DC-4E41-9669-09EBACFB6729}" destId="{3797E886-E416-4389-846A-36EDFD2306D9}" srcOrd="16" destOrd="0" presId="urn:microsoft.com/office/officeart/2005/8/layout/radial6"/>
    <dgm:cxn modelId="{847C0D34-C672-426A-9E1C-C5694366767F}" type="presParOf" srcId="{096EE105-92DC-4E41-9669-09EBACFB6729}" destId="{C089F98D-1A2A-417B-B5C6-B7C7E516C22E}" srcOrd="17" destOrd="0" presId="urn:microsoft.com/office/officeart/2005/8/layout/radial6"/>
    <dgm:cxn modelId="{3E231472-6C59-43B6-BB3A-A684456BF7E8}" type="presParOf" srcId="{096EE105-92DC-4E41-9669-09EBACFB6729}" destId="{7835B8AC-6300-42A4-8779-8F707B9EDBC8}" srcOrd="18" destOrd="0" presId="urn:microsoft.com/office/officeart/2005/8/layout/radial6"/>
    <dgm:cxn modelId="{E05439A7-1F49-4575-BA89-3C0B4B4EB1B8}" type="presParOf" srcId="{096EE105-92DC-4E41-9669-09EBACFB6729}" destId="{AD0EA63C-6111-4741-AB47-7510E8842E3D}" srcOrd="19" destOrd="0" presId="urn:microsoft.com/office/officeart/2005/8/layout/radial6"/>
    <dgm:cxn modelId="{A7C62F44-4EB1-406E-9D8F-1BB368DC8A07}" type="presParOf" srcId="{096EE105-92DC-4E41-9669-09EBACFB6729}" destId="{333F68F5-136E-4B46-A081-AA048709B3C0}" srcOrd="20" destOrd="0" presId="urn:microsoft.com/office/officeart/2005/8/layout/radial6"/>
    <dgm:cxn modelId="{867F1A56-0550-4A5E-96D6-4BC7B571427E}" type="presParOf" srcId="{096EE105-92DC-4E41-9669-09EBACFB6729}" destId="{328D2D55-3766-4B5B-A255-226DA45C615C}" srcOrd="21" destOrd="0" presId="urn:microsoft.com/office/officeart/2005/8/layout/radial6"/>
    <dgm:cxn modelId="{B3D008D8-C8CA-49FF-9C76-1D440DFF7505}" type="presParOf" srcId="{096EE105-92DC-4E41-9669-09EBACFB6729}" destId="{8B5B09F5-BAAD-4FB2-99BC-DF2B7912BC14}" srcOrd="22" destOrd="0" presId="urn:microsoft.com/office/officeart/2005/8/layout/radial6"/>
    <dgm:cxn modelId="{AAB18025-E799-4FA7-8F54-885D814C6E01}" type="presParOf" srcId="{096EE105-92DC-4E41-9669-09EBACFB6729}" destId="{4372439B-E245-4DF4-94E5-CC61C043C91C}" srcOrd="23" destOrd="0" presId="urn:microsoft.com/office/officeart/2005/8/layout/radial6"/>
    <dgm:cxn modelId="{D48D7B19-1438-4D99-8047-C63E307BA737}" type="presParOf" srcId="{096EE105-92DC-4E41-9669-09EBACFB6729}" destId="{DE80A32E-0A45-4A41-B8C8-29E9012AB963}" srcOrd="24" destOrd="0" presId="urn:microsoft.com/office/officeart/2005/8/layout/radial6"/>
    <dgm:cxn modelId="{98FBF1AB-DD1C-4051-B78F-A8DEBD594219}" type="presParOf" srcId="{096EE105-92DC-4E41-9669-09EBACFB6729}" destId="{F4914D08-4891-47C1-8045-57A12DF0BA68}" srcOrd="25" destOrd="0" presId="urn:microsoft.com/office/officeart/2005/8/layout/radial6"/>
    <dgm:cxn modelId="{E31322DE-EA5F-481E-AAC1-F1C23A2EB8AF}" type="presParOf" srcId="{096EE105-92DC-4E41-9669-09EBACFB6729}" destId="{8E1D9196-5C06-4568-9DF3-615A667187F8}" srcOrd="26" destOrd="0" presId="urn:microsoft.com/office/officeart/2005/8/layout/radial6"/>
    <dgm:cxn modelId="{2C8ED57D-DFE7-45A2-87F4-AD3643D3E979}" type="presParOf" srcId="{096EE105-92DC-4E41-9669-09EBACFB6729}" destId="{754FCC16-4280-47B1-8297-877EAB38C749}" srcOrd="27" destOrd="0" presId="urn:microsoft.com/office/officeart/2005/8/layout/radial6"/>
    <dgm:cxn modelId="{7E52FCD5-35B3-4ECE-8ED8-AC09484840FA}" type="presParOf" srcId="{096EE105-92DC-4E41-9669-09EBACFB6729}" destId="{8A02DB81-C8C1-4A02-88E3-4C4E59CB16A5}" srcOrd="28" destOrd="0" presId="urn:microsoft.com/office/officeart/2005/8/layout/radial6"/>
    <dgm:cxn modelId="{1C2402D4-66D6-43CB-8CD7-5D58DC496A37}" type="presParOf" srcId="{096EE105-92DC-4E41-9669-09EBACFB6729}" destId="{73A266DD-AD7F-4B9C-A61D-3AF81381CB97}" srcOrd="29" destOrd="0" presId="urn:microsoft.com/office/officeart/2005/8/layout/radial6"/>
    <dgm:cxn modelId="{9458CF0C-91CA-4BE1-A0F6-A09BC028807C}" type="presParOf" srcId="{096EE105-92DC-4E41-9669-09EBACFB6729}" destId="{C3EDB52A-5DD9-4D9C-AA1F-50FF012A60AB}" srcOrd="30"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C0DE9-391F-43AC-9C9A-3D305AD56974}" type="datetimeFigureOut">
              <a:rPr lang="en-US" smtClean="0"/>
              <a:t>5/4/2017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34704-381A-4752-BDD8-8223E75494F1}" type="slidenum">
              <a:rPr lang="en-US" smtClean="0"/>
              <a:t>‹#›</a:t>
            </a:fld>
            <a:endParaRPr lang="en-US" dirty="0"/>
          </a:p>
        </p:txBody>
      </p:sp>
    </p:spTree>
    <p:extLst>
      <p:ext uri="{BB962C8B-B14F-4D97-AF65-F5344CB8AC3E}">
        <p14:creationId xmlns:p14="http://schemas.microsoft.com/office/powerpoint/2010/main" val="4286927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dirty="0"/>
          </a:p>
        </p:txBody>
      </p:sp>
    </p:spTree>
    <p:extLst>
      <p:ext uri="{BB962C8B-B14F-4D97-AF65-F5344CB8AC3E}">
        <p14:creationId xmlns:p14="http://schemas.microsoft.com/office/powerpoint/2010/main" val="1977695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5" indent="-171445">
              <a:buFont typeface="Arial" panose="020B0604020202020204" pitchFamily="34" charset="0"/>
              <a:buChar char="•"/>
            </a:pPr>
            <a:r>
              <a:rPr lang="en-US" dirty="0" smtClean="0"/>
              <a:t>This priority was led by 5 community partners</a:t>
            </a:r>
          </a:p>
          <a:p>
            <a:pPr marL="171445" indent="-171445">
              <a:buFont typeface="Arial" panose="020B0604020202020204" pitchFamily="34" charset="0"/>
              <a:buChar char="•"/>
            </a:pPr>
            <a:r>
              <a:rPr lang="en-US" dirty="0" smtClean="0"/>
              <a:t>To make movement on 10 strategies</a:t>
            </a:r>
            <a:r>
              <a:rPr lang="en-US" baseline="0" dirty="0" smtClean="0"/>
              <a:t> and </a:t>
            </a:r>
          </a:p>
          <a:p>
            <a:pPr marL="171445" indent="-171445">
              <a:buFont typeface="Arial" panose="020B0604020202020204" pitchFamily="34" charset="0"/>
              <a:buChar char="•"/>
            </a:pPr>
            <a:r>
              <a:rPr lang="en-US" baseline="0" dirty="0" smtClean="0"/>
              <a:t>6 Performance measures</a:t>
            </a:r>
            <a:endParaRPr lang="en-US" dirty="0" smtClean="0"/>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dirty="0"/>
          </a:p>
        </p:txBody>
      </p:sp>
    </p:spTree>
    <p:extLst>
      <p:ext uri="{BB962C8B-B14F-4D97-AF65-F5344CB8AC3E}">
        <p14:creationId xmlns:p14="http://schemas.microsoft.com/office/powerpoint/2010/main" val="231291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5" indent="-171445">
              <a:buFont typeface="Arial" panose="020B0604020202020204" pitchFamily="34" charset="0"/>
              <a:buChar char="•"/>
            </a:pPr>
            <a:r>
              <a:rPr lang="en-US" dirty="0" smtClean="0"/>
              <a:t>In the first year of this three year plan, 17% of the objectives and 30% of the strategies met or exceeded their targets</a:t>
            </a:r>
          </a:p>
          <a:p>
            <a:pPr marL="171445" indent="-171445">
              <a:buFont typeface="Arial" panose="020B0604020202020204" pitchFamily="34" charset="0"/>
              <a:buChar char="•"/>
            </a:pPr>
            <a:r>
              <a:rPr lang="en-US" dirty="0" smtClean="0"/>
              <a:t>This might be the most developmental of the four priorities</a:t>
            </a:r>
          </a:p>
          <a:p>
            <a:pPr marL="171445" indent="-171445">
              <a:buFont typeface="Arial" panose="020B0604020202020204" pitchFamily="34" charset="0"/>
              <a:buChar char="•"/>
            </a:pPr>
            <a:r>
              <a:rPr lang="en-US" dirty="0" smtClean="0"/>
              <a:t>There are a couple reasons</a:t>
            </a:r>
            <a:r>
              <a:rPr lang="en-US" baseline="0" dirty="0" smtClean="0"/>
              <a:t> that we have some progress noted as red</a:t>
            </a:r>
          </a:p>
          <a:p>
            <a:pPr marL="628630" lvl="1" indent="-171445">
              <a:buFont typeface="Arial" panose="020B0604020202020204" pitchFamily="34" charset="0"/>
              <a:buChar char="•"/>
            </a:pPr>
            <a:r>
              <a:rPr lang="en-US" baseline="0" dirty="0" smtClean="0"/>
              <a:t>The community decided to go in a different direction in regards to creating a community gardening plan to expand the scope to a greater food system sustainability plan and aligning efforts of all sectors of food sustainability in the region</a:t>
            </a:r>
          </a:p>
          <a:p>
            <a:pPr marL="628630" lvl="1" indent="-171445">
              <a:buFont typeface="Arial" panose="020B0604020202020204" pitchFamily="34" charset="0"/>
              <a:buChar char="•"/>
            </a:pPr>
            <a:r>
              <a:rPr lang="en-US" baseline="0" dirty="0" smtClean="0"/>
              <a:t>Many of the strategies are tied up with the Collaborating for Communities (C4C) Community Action Networks</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dirty="0"/>
          </a:p>
        </p:txBody>
      </p:sp>
    </p:spTree>
    <p:extLst>
      <p:ext uri="{BB962C8B-B14F-4D97-AF65-F5344CB8AC3E}">
        <p14:creationId xmlns:p14="http://schemas.microsoft.com/office/powerpoint/2010/main" val="262083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dirty="0"/>
          </a:p>
        </p:txBody>
      </p:sp>
    </p:spTree>
    <p:extLst>
      <p:ext uri="{BB962C8B-B14F-4D97-AF65-F5344CB8AC3E}">
        <p14:creationId xmlns:p14="http://schemas.microsoft.com/office/powerpoint/2010/main" val="212486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dirty="0"/>
          </a:p>
        </p:txBody>
      </p:sp>
    </p:spTree>
    <p:extLst>
      <p:ext uri="{BB962C8B-B14F-4D97-AF65-F5344CB8AC3E}">
        <p14:creationId xmlns:p14="http://schemas.microsoft.com/office/powerpoint/2010/main" val="1977695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5" indent="-171445">
              <a:buFont typeface="Arial" panose="020B0604020202020204" pitchFamily="34" charset="0"/>
              <a:buChar char="•"/>
            </a:pPr>
            <a:r>
              <a:rPr lang="en-US" dirty="0" smtClean="0"/>
              <a:t>This priority was led by 5 community partners</a:t>
            </a:r>
          </a:p>
          <a:p>
            <a:pPr marL="171445" indent="-171445">
              <a:buFont typeface="Arial" panose="020B0604020202020204" pitchFamily="34" charset="0"/>
              <a:buChar char="•"/>
            </a:pPr>
            <a:r>
              <a:rPr lang="en-US" dirty="0" smtClean="0"/>
              <a:t>To make movement on 10 strategies</a:t>
            </a:r>
            <a:r>
              <a:rPr lang="en-US" baseline="0" dirty="0" smtClean="0"/>
              <a:t> and </a:t>
            </a:r>
          </a:p>
          <a:p>
            <a:pPr marL="171445" indent="-171445">
              <a:buFont typeface="Arial" panose="020B0604020202020204" pitchFamily="34" charset="0"/>
              <a:buChar char="•"/>
            </a:pPr>
            <a:r>
              <a:rPr lang="en-US" baseline="0" dirty="0" smtClean="0"/>
              <a:t>6 Performance measures</a:t>
            </a:r>
            <a:endParaRPr lang="en-US" dirty="0" smtClean="0"/>
          </a:p>
        </p:txBody>
      </p:sp>
      <p:sp>
        <p:nvSpPr>
          <p:cNvPr id="4" name="Slide Number Placeholder 3"/>
          <p:cNvSpPr>
            <a:spLocks noGrp="1"/>
          </p:cNvSpPr>
          <p:nvPr>
            <p:ph type="sldNum" sz="quarter" idx="10"/>
          </p:nvPr>
        </p:nvSpPr>
        <p:spPr/>
        <p:txBody>
          <a:bodyPr/>
          <a:lstStyle/>
          <a:p>
            <a:fld id="{7FB667E1-E601-4AAF-B95C-B25720D70A60}" type="slidenum">
              <a:rPr lang="en-US" smtClean="0"/>
              <a:t>16</a:t>
            </a:fld>
            <a:endParaRPr lang="en-US" dirty="0"/>
          </a:p>
        </p:txBody>
      </p:sp>
    </p:spTree>
    <p:extLst>
      <p:ext uri="{BB962C8B-B14F-4D97-AF65-F5344CB8AC3E}">
        <p14:creationId xmlns:p14="http://schemas.microsoft.com/office/powerpoint/2010/main" val="231291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dirty="0"/>
          </a:p>
        </p:txBody>
      </p:sp>
    </p:spTree>
    <p:extLst>
      <p:ext uri="{BB962C8B-B14F-4D97-AF65-F5344CB8AC3E}">
        <p14:creationId xmlns:p14="http://schemas.microsoft.com/office/powerpoint/2010/main" val="2124863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18</a:t>
            </a:fld>
            <a:endParaRPr lang="en-US" dirty="0"/>
          </a:p>
        </p:txBody>
      </p:sp>
    </p:spTree>
    <p:extLst>
      <p:ext uri="{BB962C8B-B14F-4D97-AF65-F5344CB8AC3E}">
        <p14:creationId xmlns:p14="http://schemas.microsoft.com/office/powerpoint/2010/main" val="2124863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dirty="0"/>
          </a:p>
        </p:txBody>
      </p:sp>
    </p:spTree>
    <p:extLst>
      <p:ext uri="{BB962C8B-B14F-4D97-AF65-F5344CB8AC3E}">
        <p14:creationId xmlns:p14="http://schemas.microsoft.com/office/powerpoint/2010/main" val="212486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dirty="0"/>
          </a:p>
        </p:txBody>
      </p:sp>
    </p:spTree>
    <p:extLst>
      <p:ext uri="{BB962C8B-B14F-4D97-AF65-F5344CB8AC3E}">
        <p14:creationId xmlns:p14="http://schemas.microsoft.com/office/powerpoint/2010/main" val="2124863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dirty="0"/>
              <a:t>There is excellent work being done in our </a:t>
            </a:r>
            <a:r>
              <a:rPr lang="en-US" altLang="en-US" dirty="0" smtClean="0"/>
              <a:t>community; however, working </a:t>
            </a:r>
            <a:r>
              <a:rPr lang="en-US" altLang="en-US" dirty="0"/>
              <a:t>in silos has not done much to move the </a:t>
            </a:r>
            <a:r>
              <a:rPr lang="en-US" altLang="en-US" dirty="0" smtClean="0"/>
              <a:t>needle</a:t>
            </a:r>
            <a:r>
              <a:rPr lang="en-US" altLang="en-US" baseline="0" dirty="0" smtClean="0"/>
              <a:t> on community wide issues.  It must be done with many stakeholder’s at the table.  </a:t>
            </a:r>
            <a:endParaRPr lang="en-US" altLang="en-US" dirty="0" smtClean="0"/>
          </a:p>
          <a:p>
            <a:pPr eaLnBrk="1" hangingPunct="1">
              <a:spcBef>
                <a:spcPct val="0"/>
              </a:spcBef>
            </a:pPr>
            <a:endParaRPr lang="en-US" altLang="en-US" dirty="0"/>
          </a:p>
          <a:p>
            <a:pPr eaLnBrk="1" hangingPunct="1">
              <a:spcBef>
                <a:spcPct val="0"/>
              </a:spcBef>
            </a:pPr>
            <a:r>
              <a:rPr lang="en-US" altLang="en-US" dirty="0" smtClean="0"/>
              <a:t>Cross </a:t>
            </a:r>
            <a:r>
              <a:rPr lang="en-US" altLang="en-US" dirty="0"/>
              <a:t>sector partnerships are critical to help solve community wide issues</a:t>
            </a:r>
            <a:r>
              <a:rPr lang="en-US" altLang="en-US" dirty="0" smtClean="0"/>
              <a:t>.  </a:t>
            </a:r>
            <a:endParaRPr lang="en-US" altLang="en-US" dirty="0"/>
          </a:p>
          <a:p>
            <a:pPr eaLnBrk="1" hangingPunct="1">
              <a:spcBef>
                <a:spcPct val="0"/>
              </a:spcBef>
            </a:pPr>
            <a:endParaRPr lang="en-US" altLang="en-US" dirty="0" smtClean="0"/>
          </a:p>
          <a:p>
            <a:pPr eaLnBrk="1" hangingPunct="1">
              <a:spcBef>
                <a:spcPct val="0"/>
              </a:spcBef>
            </a:pPr>
            <a:r>
              <a:rPr lang="en-US" altLang="en-US" dirty="0" smtClean="0"/>
              <a:t>No one organization can create a healthy</a:t>
            </a:r>
            <a:r>
              <a:rPr lang="en-US" altLang="en-US" baseline="0" dirty="0" smtClean="0"/>
              <a:t> community.  </a:t>
            </a:r>
            <a:r>
              <a:rPr lang="en-US" altLang="en-US" dirty="0" smtClean="0"/>
              <a:t>It takes the collaboration of a diverse group of stakeholders working together doing what they do best in a way that supports the ultimate goal to create significant and sustainable change.  These are called cross-sector partnerships.</a:t>
            </a:r>
          </a:p>
          <a:p>
            <a:pPr eaLnBrk="1" hangingPunct="1">
              <a:spcBef>
                <a:spcPct val="0"/>
              </a:spcBef>
            </a:pPr>
            <a:endParaRPr lang="en-US" altLang="en-US" dirty="0"/>
          </a:p>
          <a:p>
            <a:pPr eaLnBrk="1" hangingPunct="1">
              <a:spcBef>
                <a:spcPct val="0"/>
              </a:spcBef>
            </a:pPr>
            <a:r>
              <a:rPr lang="en-US" altLang="en-US" dirty="0" smtClean="0"/>
              <a:t>The</a:t>
            </a:r>
            <a:r>
              <a:rPr lang="en-US" altLang="en-US" baseline="0" dirty="0" smtClean="0"/>
              <a:t> TMHC S</a:t>
            </a:r>
            <a:r>
              <a:rPr lang="en-US" altLang="en-US" dirty="0" smtClean="0"/>
              <a:t>teering </a:t>
            </a:r>
            <a:r>
              <a:rPr lang="en-US" altLang="en-US" dirty="0"/>
              <a:t>C</a:t>
            </a:r>
            <a:r>
              <a:rPr lang="en-US" altLang="en-US" dirty="0" smtClean="0"/>
              <a:t>ommittee and subcommittees have many sectors at the table working in a very deliberate way towards a common goal.  </a:t>
            </a:r>
          </a:p>
          <a:p>
            <a:pPr eaLnBrk="1" hangingPunct="1">
              <a:spcBef>
                <a:spcPct val="0"/>
              </a:spcBef>
            </a:pPr>
            <a:endParaRPr lang="en-US" altLang="en-US" dirty="0" smtClean="0"/>
          </a:p>
          <a:p>
            <a:pPr eaLnBrk="1" hangingPunct="1">
              <a:spcBef>
                <a:spcPct val="0"/>
              </a:spcBef>
            </a:pPr>
            <a:r>
              <a:rPr lang="en-US" altLang="en-US" dirty="0" smtClean="0"/>
              <a:t>At this stage with TMHC, it </a:t>
            </a:r>
            <a:r>
              <a:rPr lang="en-US" altLang="en-US" baseline="0" dirty="0" smtClean="0"/>
              <a:t>is not about creating new programs.  It is about identifying and using existing programs and resources as building blocks and aligning multiple sectors and programs so we can work together to reach the vision.</a:t>
            </a:r>
            <a:endParaRPr lang="en-US" altLang="en-US" dirty="0" smtClean="0"/>
          </a:p>
          <a:p>
            <a:pPr eaLnBrk="1" hangingPunct="1">
              <a:spcBef>
                <a:spcPct val="0"/>
              </a:spcBef>
            </a:pPr>
            <a:endParaRPr lang="en-US" altLang="en-US" dirty="0"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0633F7-4FE3-4267-835A-D2265F2A60E4}" type="slidenum">
              <a:rPr lang="en-US" altLang="en-US" smtClean="0">
                <a:cs typeface="Arial" pitchFamily="34" charset="0"/>
              </a:rPr>
              <a:pPr fontAlgn="base">
                <a:spcBef>
                  <a:spcPct val="0"/>
                </a:spcBef>
                <a:spcAft>
                  <a:spcPct val="0"/>
                </a:spcAft>
                <a:defRPr/>
              </a:pPr>
              <a:t>21</a:t>
            </a:fld>
            <a:endParaRPr lang="en-US" altLang="en-US" dirty="0" smtClean="0">
              <a:cs typeface="Arial" pitchFamily="34" charset="0"/>
            </a:endParaRPr>
          </a:p>
        </p:txBody>
      </p:sp>
    </p:spTree>
    <p:extLst>
      <p:ext uri="{BB962C8B-B14F-4D97-AF65-F5344CB8AC3E}">
        <p14:creationId xmlns:p14="http://schemas.microsoft.com/office/powerpoint/2010/main" val="234942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5" indent="-171445">
              <a:buFont typeface="Arial" panose="020B0604020202020204" pitchFamily="34" charset="0"/>
              <a:buChar char="•"/>
            </a:pPr>
            <a:r>
              <a:rPr lang="en-US" dirty="0" smtClean="0"/>
              <a:t>This priority was led by 5 community partners</a:t>
            </a:r>
          </a:p>
          <a:p>
            <a:pPr marL="171445" indent="-171445">
              <a:buFont typeface="Arial" panose="020B0604020202020204" pitchFamily="34" charset="0"/>
              <a:buChar char="•"/>
            </a:pPr>
            <a:r>
              <a:rPr lang="en-US" dirty="0" smtClean="0"/>
              <a:t>To make movement on 10 strategies</a:t>
            </a:r>
            <a:r>
              <a:rPr lang="en-US" baseline="0" dirty="0" smtClean="0"/>
              <a:t> and </a:t>
            </a:r>
          </a:p>
          <a:p>
            <a:pPr marL="171445" indent="-171445">
              <a:buFont typeface="Arial" panose="020B0604020202020204" pitchFamily="34" charset="0"/>
              <a:buChar char="•"/>
            </a:pPr>
            <a:r>
              <a:rPr lang="en-US" baseline="0" dirty="0" smtClean="0"/>
              <a:t>6 Performance measures</a:t>
            </a:r>
            <a:endParaRPr lang="en-US" dirty="0" smtClean="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2312916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24</a:t>
            </a:fld>
            <a:endParaRPr lang="en-US" dirty="0"/>
          </a:p>
        </p:txBody>
      </p:sp>
    </p:spTree>
    <p:extLst>
      <p:ext uri="{BB962C8B-B14F-4D97-AF65-F5344CB8AC3E}">
        <p14:creationId xmlns:p14="http://schemas.microsoft.com/office/powerpoint/2010/main" val="197769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5" indent="-171445">
              <a:buFont typeface="Arial" panose="020B0604020202020204" pitchFamily="34" charset="0"/>
              <a:buChar char="•"/>
            </a:pPr>
            <a:r>
              <a:rPr lang="en-US" dirty="0" smtClean="0"/>
              <a:t>This priority was led by 5 community partners</a:t>
            </a:r>
          </a:p>
          <a:p>
            <a:pPr marL="171445" indent="-171445">
              <a:buFont typeface="Arial" panose="020B0604020202020204" pitchFamily="34" charset="0"/>
              <a:buChar char="•"/>
            </a:pPr>
            <a:r>
              <a:rPr lang="en-US" dirty="0" smtClean="0"/>
              <a:t>To make movement on 10 strategies</a:t>
            </a:r>
            <a:r>
              <a:rPr lang="en-US" baseline="0" dirty="0" smtClean="0"/>
              <a:t> and </a:t>
            </a:r>
          </a:p>
          <a:p>
            <a:pPr marL="171445" indent="-171445">
              <a:buFont typeface="Arial" panose="020B0604020202020204" pitchFamily="34" charset="0"/>
              <a:buChar char="•"/>
            </a:pPr>
            <a:r>
              <a:rPr lang="en-US" baseline="0" dirty="0" smtClean="0"/>
              <a:t>6 Performance measures</a:t>
            </a:r>
            <a:endParaRPr lang="en-US" dirty="0" smtClean="0"/>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dirty="0"/>
          </a:p>
        </p:txBody>
      </p:sp>
    </p:spTree>
    <p:extLst>
      <p:ext uri="{BB962C8B-B14F-4D97-AF65-F5344CB8AC3E}">
        <p14:creationId xmlns:p14="http://schemas.microsoft.com/office/powerpoint/2010/main" val="231291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Our</a:t>
            </a:r>
            <a:r>
              <a:rPr lang="en-US" b="1" baseline="0" dirty="0" smtClean="0"/>
              <a:t> typical way (old) of working is that:</a:t>
            </a:r>
          </a:p>
          <a:p>
            <a:endParaRPr lang="en-US" b="1" dirty="0" smtClean="0"/>
          </a:p>
          <a:p>
            <a:r>
              <a:rPr lang="en-US" b="1" dirty="0" smtClean="0"/>
              <a:t>Funders (feds, states, foundations) often select individual grantees and fund programs</a:t>
            </a:r>
            <a:r>
              <a:rPr lang="en-US" b="1" baseline="0" dirty="0" smtClean="0"/>
              <a:t> addressing small portions of complex problems</a:t>
            </a:r>
          </a:p>
          <a:p>
            <a:r>
              <a:rPr lang="en-US" b="1" dirty="0" smtClean="0"/>
              <a:t> • State agencies and other organizations often work separately and compete </a:t>
            </a:r>
          </a:p>
          <a:p>
            <a:r>
              <a:rPr lang="en-US" b="1" dirty="0" smtClean="0"/>
              <a:t>• Evaluation attempts to isolate a particular organization’s impact </a:t>
            </a:r>
          </a:p>
          <a:p>
            <a:r>
              <a:rPr lang="en-US" b="1" dirty="0" smtClean="0"/>
              <a:t>• Large scale change is assumed to depend on scaling organizations </a:t>
            </a:r>
          </a:p>
          <a:p>
            <a:r>
              <a:rPr lang="en-US" b="1" dirty="0" smtClean="0"/>
              <a:t>• Private and government sectors are often disconnected Isolated Impact </a:t>
            </a:r>
          </a:p>
          <a:p>
            <a:endParaRPr lang="en-US" b="1" dirty="0" smtClean="0"/>
          </a:p>
          <a:p>
            <a:r>
              <a:rPr lang="en-US" b="1" dirty="0" smtClean="0"/>
              <a:t>Source: Channeling Change: Making Collective Impact Work, 2012; FSG Interviews and Analysis.</a:t>
            </a:r>
          </a:p>
          <a:p>
            <a:endParaRPr lang="en-US" b="1" dirty="0" smtClean="0"/>
          </a:p>
          <a:p>
            <a:r>
              <a:rPr lang="en-US" b="1" dirty="0" smtClean="0"/>
              <a:t>In Collective Impact  we</a:t>
            </a:r>
            <a:r>
              <a:rPr lang="en-US" b="1" baseline="0" dirty="0" smtClean="0"/>
              <a:t> commit across sectors </a:t>
            </a:r>
            <a:r>
              <a:rPr lang="en-US" b="1" dirty="0" smtClean="0"/>
              <a:t>to a common agenda</a:t>
            </a:r>
            <a:r>
              <a:rPr lang="en-US" b="1" baseline="0" dirty="0" smtClean="0"/>
              <a:t> to solve a specific issue.</a:t>
            </a:r>
            <a:endParaRPr lang="en-US" b="1" dirty="0" smtClean="0"/>
          </a:p>
        </p:txBody>
      </p:sp>
      <p:sp>
        <p:nvSpPr>
          <p:cNvPr id="4" name="Slide Number Placeholder 3"/>
          <p:cNvSpPr>
            <a:spLocks noGrp="1"/>
          </p:cNvSpPr>
          <p:nvPr>
            <p:ph type="sldNum" sz="quarter" idx="10"/>
          </p:nvPr>
        </p:nvSpPr>
        <p:spPr/>
        <p:txBody>
          <a:bodyPr/>
          <a:lstStyle/>
          <a:p>
            <a:fld id="{94A25696-0A7E-45F0-999D-B9CEFA47F86C}" type="slidenum">
              <a:rPr lang="en-US" smtClean="0"/>
              <a:t>5</a:t>
            </a:fld>
            <a:endParaRPr lang="en-US" dirty="0"/>
          </a:p>
        </p:txBody>
      </p:sp>
    </p:spTree>
    <p:extLst>
      <p:ext uri="{BB962C8B-B14F-4D97-AF65-F5344CB8AC3E}">
        <p14:creationId xmlns:p14="http://schemas.microsoft.com/office/powerpoint/2010/main" val="127502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dirty="0"/>
          </a:p>
        </p:txBody>
      </p:sp>
    </p:spTree>
    <p:extLst>
      <p:ext uri="{BB962C8B-B14F-4D97-AF65-F5344CB8AC3E}">
        <p14:creationId xmlns:p14="http://schemas.microsoft.com/office/powerpoint/2010/main" val="69148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dirty="0"/>
          </a:p>
        </p:txBody>
      </p:sp>
    </p:spTree>
    <p:extLst>
      <p:ext uri="{BB962C8B-B14F-4D97-AF65-F5344CB8AC3E}">
        <p14:creationId xmlns:p14="http://schemas.microsoft.com/office/powerpoint/2010/main" val="691480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dirty="0"/>
          </a:p>
        </p:txBody>
      </p:sp>
    </p:spTree>
    <p:extLst>
      <p:ext uri="{BB962C8B-B14F-4D97-AF65-F5344CB8AC3E}">
        <p14:creationId xmlns:p14="http://schemas.microsoft.com/office/powerpoint/2010/main" val="118634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dirty="0"/>
          </a:p>
        </p:txBody>
      </p:sp>
    </p:spTree>
    <p:extLst>
      <p:ext uri="{BB962C8B-B14F-4D97-AF65-F5344CB8AC3E}">
        <p14:creationId xmlns:p14="http://schemas.microsoft.com/office/powerpoint/2010/main" val="197769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dirty="0"/>
          </a:p>
        </p:txBody>
      </p:sp>
    </p:spTree>
    <p:extLst>
      <p:ext uri="{BB962C8B-B14F-4D97-AF65-F5344CB8AC3E}">
        <p14:creationId xmlns:p14="http://schemas.microsoft.com/office/powerpoint/2010/main" val="168066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2008AB-6AE6-4CC1-AFB2-302827A4EBC3}" type="datetime1">
              <a:rPr lang="en-US" smtClean="0"/>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F98A4-9A21-4DF1-9218-CCE5031559DE}" type="slidenum">
              <a:rPr lang="en-US" smtClean="0"/>
              <a:t>‹#›</a:t>
            </a:fld>
            <a:endParaRPr lang="en-US" dirty="0"/>
          </a:p>
        </p:txBody>
      </p:sp>
    </p:spTree>
    <p:extLst>
      <p:ext uri="{BB962C8B-B14F-4D97-AF65-F5344CB8AC3E}">
        <p14:creationId xmlns:p14="http://schemas.microsoft.com/office/powerpoint/2010/main" val="47928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2E671-CAD0-42A5-AD4F-C1922CB46C5E}" type="datetime1">
              <a:rPr lang="en-US" smtClean="0"/>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F98A4-9A21-4DF1-9218-CCE5031559DE}" type="slidenum">
              <a:rPr lang="en-US" smtClean="0"/>
              <a:t>‹#›</a:t>
            </a:fld>
            <a:endParaRPr lang="en-US" dirty="0"/>
          </a:p>
        </p:txBody>
      </p:sp>
    </p:spTree>
    <p:extLst>
      <p:ext uri="{BB962C8B-B14F-4D97-AF65-F5344CB8AC3E}">
        <p14:creationId xmlns:p14="http://schemas.microsoft.com/office/powerpoint/2010/main" val="425418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8F33C-86F1-4738-B2D7-E99C7145D8B3}" type="datetime1">
              <a:rPr lang="en-US" smtClean="0"/>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F98A4-9A21-4DF1-9218-CCE5031559DE}" type="slidenum">
              <a:rPr lang="en-US" smtClean="0"/>
              <a:t>‹#›</a:t>
            </a:fld>
            <a:endParaRPr lang="en-US" dirty="0"/>
          </a:p>
        </p:txBody>
      </p:sp>
    </p:spTree>
    <p:extLst>
      <p:ext uri="{BB962C8B-B14F-4D97-AF65-F5344CB8AC3E}">
        <p14:creationId xmlns:p14="http://schemas.microsoft.com/office/powerpoint/2010/main" val="393698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8C6097-B180-4340-A255-0E62C16EA2C7}" type="datetime1">
              <a:rPr lang="en-US" smtClean="0"/>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F98A4-9A21-4DF1-9218-CCE5031559DE}" type="slidenum">
              <a:rPr lang="en-US" smtClean="0"/>
              <a:t>‹#›</a:t>
            </a:fld>
            <a:endParaRPr lang="en-US" dirty="0"/>
          </a:p>
        </p:txBody>
      </p:sp>
    </p:spTree>
    <p:extLst>
      <p:ext uri="{BB962C8B-B14F-4D97-AF65-F5344CB8AC3E}">
        <p14:creationId xmlns:p14="http://schemas.microsoft.com/office/powerpoint/2010/main" val="290407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FD8EF-D588-4707-8D15-5DA2986861A4}" type="datetime1">
              <a:rPr lang="en-US" smtClean="0"/>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F98A4-9A21-4DF1-9218-CCE5031559DE}" type="slidenum">
              <a:rPr lang="en-US" smtClean="0"/>
              <a:t>‹#›</a:t>
            </a:fld>
            <a:endParaRPr lang="en-US" dirty="0"/>
          </a:p>
        </p:txBody>
      </p:sp>
    </p:spTree>
    <p:extLst>
      <p:ext uri="{BB962C8B-B14F-4D97-AF65-F5344CB8AC3E}">
        <p14:creationId xmlns:p14="http://schemas.microsoft.com/office/powerpoint/2010/main" val="97635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E958A7-BB7C-4DFA-A7A5-174ABE9854FB}" type="datetime1">
              <a:rPr lang="en-US" smtClean="0"/>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6F98A4-9A21-4DF1-9218-CCE5031559DE}" type="slidenum">
              <a:rPr lang="en-US" smtClean="0"/>
              <a:t>‹#›</a:t>
            </a:fld>
            <a:endParaRPr lang="en-US" dirty="0"/>
          </a:p>
        </p:txBody>
      </p:sp>
    </p:spTree>
    <p:extLst>
      <p:ext uri="{BB962C8B-B14F-4D97-AF65-F5344CB8AC3E}">
        <p14:creationId xmlns:p14="http://schemas.microsoft.com/office/powerpoint/2010/main" val="158189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5586F-56ED-4461-9263-6034A22CB7C9}" type="datetime1">
              <a:rPr lang="en-US" smtClean="0"/>
              <a:t>5/4/2017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6F98A4-9A21-4DF1-9218-CCE5031559DE}" type="slidenum">
              <a:rPr lang="en-US" smtClean="0"/>
              <a:t>‹#›</a:t>
            </a:fld>
            <a:endParaRPr lang="en-US" dirty="0"/>
          </a:p>
        </p:txBody>
      </p:sp>
    </p:spTree>
    <p:extLst>
      <p:ext uri="{BB962C8B-B14F-4D97-AF65-F5344CB8AC3E}">
        <p14:creationId xmlns:p14="http://schemas.microsoft.com/office/powerpoint/2010/main" val="175014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03B857-FCC3-4609-9C7B-2796B21DA97A}" type="datetime1">
              <a:rPr lang="en-US" smtClean="0"/>
              <a:t>5/4/2017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6F98A4-9A21-4DF1-9218-CCE5031559DE}" type="slidenum">
              <a:rPr lang="en-US" smtClean="0"/>
              <a:t>‹#›</a:t>
            </a:fld>
            <a:endParaRPr lang="en-US" dirty="0"/>
          </a:p>
        </p:txBody>
      </p:sp>
    </p:spTree>
    <p:extLst>
      <p:ext uri="{BB962C8B-B14F-4D97-AF65-F5344CB8AC3E}">
        <p14:creationId xmlns:p14="http://schemas.microsoft.com/office/powerpoint/2010/main" val="206836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4F762-E2CE-4390-8CB7-23A15B8169E1}" type="datetime1">
              <a:rPr lang="en-US" smtClean="0"/>
              <a:t>5/4/2017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6F98A4-9A21-4DF1-9218-CCE5031559DE}" type="slidenum">
              <a:rPr lang="en-US" smtClean="0"/>
              <a:t>‹#›</a:t>
            </a:fld>
            <a:endParaRPr lang="en-US" dirty="0"/>
          </a:p>
        </p:txBody>
      </p:sp>
    </p:spTree>
    <p:extLst>
      <p:ext uri="{BB962C8B-B14F-4D97-AF65-F5344CB8AC3E}">
        <p14:creationId xmlns:p14="http://schemas.microsoft.com/office/powerpoint/2010/main" val="114717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CA67C-4EA7-4090-9EE2-113AE1467582}" type="datetime1">
              <a:rPr lang="en-US" smtClean="0"/>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6F98A4-9A21-4DF1-9218-CCE5031559DE}" type="slidenum">
              <a:rPr lang="en-US" smtClean="0"/>
              <a:t>‹#›</a:t>
            </a:fld>
            <a:endParaRPr lang="en-US" dirty="0"/>
          </a:p>
        </p:txBody>
      </p:sp>
    </p:spTree>
    <p:extLst>
      <p:ext uri="{BB962C8B-B14F-4D97-AF65-F5344CB8AC3E}">
        <p14:creationId xmlns:p14="http://schemas.microsoft.com/office/powerpoint/2010/main" val="49196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DF399D-E4CC-44EF-83FD-F9D43F692CF8}" type="datetime1">
              <a:rPr lang="en-US" smtClean="0"/>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6F98A4-9A21-4DF1-9218-CCE5031559DE}" type="slidenum">
              <a:rPr lang="en-US" smtClean="0"/>
              <a:t>‹#›</a:t>
            </a:fld>
            <a:endParaRPr lang="en-US" dirty="0"/>
          </a:p>
        </p:txBody>
      </p:sp>
    </p:spTree>
    <p:extLst>
      <p:ext uri="{BB962C8B-B14F-4D97-AF65-F5344CB8AC3E}">
        <p14:creationId xmlns:p14="http://schemas.microsoft.com/office/powerpoint/2010/main" val="165595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1B4B0B-543E-4AA1-9492-391A5E82B661}" type="datetime1">
              <a:rPr lang="en-US" smtClean="0"/>
              <a:t>5/4/2017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A6F98A4-9A21-4DF1-9218-CCE5031559DE}" type="slidenum">
              <a:rPr lang="en-US" smtClean="0"/>
              <a:t>‹#›</a:t>
            </a:fld>
            <a:endParaRPr lang="en-US" dirty="0"/>
          </a:p>
        </p:txBody>
      </p:sp>
    </p:spTree>
    <p:extLst>
      <p:ext uri="{BB962C8B-B14F-4D97-AF65-F5344CB8AC3E}">
        <p14:creationId xmlns:p14="http://schemas.microsoft.com/office/powerpoint/2010/main" val="1089310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jp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JP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jpe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3.jpeg"/><Relationship Id="rId7" Type="http://schemas.openxmlformats.org/officeDocument/2006/relationships/diagramColors" Target="../diagrams/colors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4.png"/><Relationship Id="rId7" Type="http://schemas.openxmlformats.org/officeDocument/2006/relationships/diagramQuickStyle" Target="../diagrams/quickStyle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5.jpeg"/><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flores@washoecounty.us" TargetMode="External"/><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0" y="4171950"/>
            <a:ext cx="4191000" cy="803449"/>
          </a:xfrm>
        </p:spPr>
        <p:txBody>
          <a:bodyPr>
            <a:normAutofit/>
          </a:bodyPr>
          <a:lstStyle/>
          <a:p>
            <a:pPr>
              <a:spcBef>
                <a:spcPts val="0"/>
              </a:spcBef>
            </a:pPr>
            <a:r>
              <a:rPr lang="en-US" sz="1800" dirty="0" smtClean="0">
                <a:solidFill>
                  <a:schemeClr val="tx1"/>
                </a:solidFill>
              </a:rPr>
              <a:t>Melanie Flores, MSW</a:t>
            </a:r>
          </a:p>
          <a:p>
            <a:pPr>
              <a:spcBef>
                <a:spcPts val="0"/>
              </a:spcBef>
            </a:pPr>
            <a:r>
              <a:rPr lang="en-US" sz="1800" dirty="0" smtClean="0">
                <a:solidFill>
                  <a:schemeClr val="tx1"/>
                </a:solidFill>
              </a:rPr>
              <a:t>Washoe County Health District</a:t>
            </a:r>
            <a:endParaRPr lang="en-US" sz="29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06" y="164726"/>
            <a:ext cx="6857999" cy="2249424"/>
          </a:xfrm>
          <a:prstGeom prst="rect">
            <a:avLst/>
          </a:prstGeom>
        </p:spPr>
      </p:pic>
      <p:sp>
        <p:nvSpPr>
          <p:cNvPr id="6" name="TextBox 5"/>
          <p:cNvSpPr txBox="1"/>
          <p:nvPr/>
        </p:nvSpPr>
        <p:spPr>
          <a:xfrm>
            <a:off x="609600" y="2628900"/>
            <a:ext cx="7620000" cy="584775"/>
          </a:xfrm>
          <a:prstGeom prst="rect">
            <a:avLst/>
          </a:prstGeom>
          <a:noFill/>
        </p:spPr>
        <p:txBody>
          <a:bodyPr wrap="square" rtlCol="0">
            <a:spAutoFit/>
          </a:bodyPr>
          <a:lstStyle/>
          <a:p>
            <a:pPr algn="ctr"/>
            <a:r>
              <a:rPr lang="en-US" sz="3200" dirty="0" smtClean="0">
                <a:solidFill>
                  <a:schemeClr val="accent1">
                    <a:lumMod val="75000"/>
                  </a:schemeClr>
                </a:solidFill>
                <a:latin typeface="Century Gothic" panose="020B0502020202020204" pitchFamily="34" charset="0"/>
              </a:rPr>
              <a:t>Food Insecurity in Washoe County</a:t>
            </a:r>
            <a:endParaRPr lang="en-US" sz="3200" dirty="0">
              <a:solidFill>
                <a:schemeClr val="accent1">
                  <a:lumMod val="75000"/>
                </a:schemeClr>
              </a:solidFill>
              <a:latin typeface="Century Gothic" panose="020B0502020202020204" pitchFamily="34" charset="0"/>
            </a:endParaRPr>
          </a:p>
        </p:txBody>
      </p:sp>
      <p:sp>
        <p:nvSpPr>
          <p:cNvPr id="7" name="Subtitle 2"/>
          <p:cNvSpPr txBox="1">
            <a:spLocks/>
          </p:cNvSpPr>
          <p:nvPr/>
        </p:nvSpPr>
        <p:spPr>
          <a:xfrm>
            <a:off x="1344706" y="3257550"/>
            <a:ext cx="6400800" cy="400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dirty="0" smtClean="0">
                <a:solidFill>
                  <a:schemeClr val="bg1">
                    <a:lumMod val="50000"/>
                  </a:schemeClr>
                </a:solidFill>
              </a:rPr>
              <a:t>Governor’s Council on Food Security</a:t>
            </a:r>
          </a:p>
          <a:p>
            <a:r>
              <a:rPr lang="en-US" sz="2400" dirty="0" smtClean="0">
                <a:solidFill>
                  <a:schemeClr val="bg1">
                    <a:lumMod val="50000"/>
                  </a:schemeClr>
                </a:solidFill>
              </a:rPr>
              <a:t>May 17, 2017</a:t>
            </a:r>
            <a:endParaRPr lang="en-US" sz="2400"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0A6F98A4-9A21-4DF1-9218-CCE5031559DE}" type="slidenum">
              <a:rPr lang="en-US" smtClean="0"/>
              <a:t>1</a:t>
            </a:fld>
            <a:endParaRPr lang="en-US" dirty="0"/>
          </a:p>
        </p:txBody>
      </p:sp>
      <p:sp>
        <p:nvSpPr>
          <p:cNvPr id="2" name="Rectangle 1"/>
          <p:cNvSpPr/>
          <p:nvPr/>
        </p:nvSpPr>
        <p:spPr>
          <a:xfrm>
            <a:off x="-10269" y="4171950"/>
            <a:ext cx="4572000" cy="646331"/>
          </a:xfrm>
          <a:prstGeom prst="rect">
            <a:avLst/>
          </a:prstGeom>
        </p:spPr>
        <p:txBody>
          <a:bodyPr>
            <a:spAutoFit/>
          </a:bodyPr>
          <a:lstStyle/>
          <a:p>
            <a:pPr algn="ctr"/>
            <a:r>
              <a:rPr lang="en-US" dirty="0"/>
              <a:t>Cherie </a:t>
            </a:r>
            <a:r>
              <a:rPr lang="en-US" dirty="0" smtClean="0"/>
              <a:t>Jamason</a:t>
            </a:r>
            <a:endParaRPr lang="en-US" dirty="0"/>
          </a:p>
          <a:p>
            <a:pPr algn="ctr"/>
            <a:r>
              <a:rPr lang="en-US" dirty="0" smtClean="0"/>
              <a:t>Food </a:t>
            </a:r>
            <a:r>
              <a:rPr lang="en-US" dirty="0"/>
              <a:t>Bank of Northern Nevada</a:t>
            </a:r>
          </a:p>
        </p:txBody>
      </p:sp>
    </p:spTree>
    <p:extLst>
      <p:ext uri="{BB962C8B-B14F-4D97-AF65-F5344CB8AC3E}">
        <p14:creationId xmlns:p14="http://schemas.microsoft.com/office/powerpoint/2010/main" val="1796864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05840" y="521970"/>
            <a:ext cx="7132320" cy="621030"/>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ctr"/>
            <a:endParaRPr lang="en-US" sz="2700" dirty="0">
              <a:solidFill>
                <a:schemeClr val="tx2">
                  <a:lumMod val="50000"/>
                </a:schemeClr>
              </a:solidFill>
            </a:endParaRPr>
          </a:p>
          <a:p>
            <a:pPr algn="ctr"/>
            <a:r>
              <a:rPr lang="en-US" sz="2700" dirty="0">
                <a:solidFill>
                  <a:schemeClr val="tx2">
                    <a:lumMod val="50000"/>
                  </a:schemeClr>
                </a:solidFill>
                <a:latin typeface="Century Gothic" panose="020B0502020202020204" pitchFamily="34" charset="0"/>
              </a:rPr>
              <a:t>Washoe County</a:t>
            </a:r>
          </a:p>
          <a:p>
            <a:pPr algn="ctr"/>
            <a:r>
              <a:rPr lang="en-US" sz="2700" dirty="0">
                <a:solidFill>
                  <a:schemeClr val="tx2">
                    <a:lumMod val="50000"/>
                  </a:schemeClr>
                </a:solidFill>
                <a:latin typeface="Century Gothic" panose="020B0502020202020204" pitchFamily="34" charset="0"/>
              </a:rPr>
              <a:t>Health Priorities 2016-2018</a:t>
            </a:r>
          </a:p>
        </p:txBody>
      </p:sp>
      <p:cxnSp>
        <p:nvCxnSpPr>
          <p:cNvPr id="4" name="Straight Connector 3"/>
          <p:cNvCxnSpPr/>
          <p:nvPr/>
        </p:nvCxnSpPr>
        <p:spPr>
          <a:xfrm>
            <a:off x="1451610" y="1257300"/>
            <a:ext cx="6240780" cy="0"/>
          </a:xfrm>
          <a:prstGeom prst="line">
            <a:avLst/>
          </a:prstGeom>
          <a:ln w="25400">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23" name="Group 22"/>
          <p:cNvGrpSpPr/>
          <p:nvPr/>
        </p:nvGrpSpPr>
        <p:grpSpPr>
          <a:xfrm>
            <a:off x="228600" y="1543050"/>
            <a:ext cx="8629650" cy="2618527"/>
            <a:chOff x="304800" y="2286000"/>
            <a:chExt cx="11506200" cy="3491369"/>
          </a:xfrm>
        </p:grpSpPr>
        <p:grpSp>
          <p:nvGrpSpPr>
            <p:cNvPr id="5" name="Group 4"/>
            <p:cNvGrpSpPr/>
            <p:nvPr/>
          </p:nvGrpSpPr>
          <p:grpSpPr>
            <a:xfrm>
              <a:off x="304800" y="2286000"/>
              <a:ext cx="2895600" cy="3491369"/>
              <a:chOff x="762000" y="2438400"/>
              <a:chExt cx="2895600" cy="349136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438400"/>
                <a:ext cx="2743200" cy="2743200"/>
              </a:xfrm>
              <a:prstGeom prst="rect">
                <a:avLst/>
              </a:prstGeom>
            </p:spPr>
          </p:pic>
          <p:sp>
            <p:nvSpPr>
              <p:cNvPr id="7" name="TextBox 6"/>
              <p:cNvSpPr txBox="1"/>
              <p:nvPr/>
            </p:nvSpPr>
            <p:spPr>
              <a:xfrm>
                <a:off x="838200" y="5150069"/>
                <a:ext cx="2819400" cy="779700"/>
              </a:xfrm>
              <a:prstGeom prst="rect">
                <a:avLst/>
              </a:prstGeom>
              <a:noFill/>
            </p:spPr>
            <p:txBody>
              <a:bodyPr wrap="square" rtlCol="0">
                <a:spAutoFit/>
              </a:bodyPr>
              <a:lstStyle/>
              <a:p>
                <a:pPr algn="ctr"/>
                <a:r>
                  <a:rPr lang="en-US" sz="1600" b="1" dirty="0" smtClean="0">
                    <a:solidFill>
                      <a:schemeClr val="tx2"/>
                    </a:solidFill>
                  </a:rPr>
                  <a:t>Access to Healthcare and Social Services</a:t>
                </a:r>
              </a:p>
            </p:txBody>
          </p:sp>
        </p:grpSp>
        <p:grpSp>
          <p:nvGrpSpPr>
            <p:cNvPr id="8" name="Group 7"/>
            <p:cNvGrpSpPr/>
            <p:nvPr/>
          </p:nvGrpSpPr>
          <p:grpSpPr>
            <a:xfrm>
              <a:off x="3149600" y="2349426"/>
              <a:ext cx="2971800" cy="3205273"/>
              <a:chOff x="762000" y="2427732"/>
              <a:chExt cx="2971800" cy="3205273"/>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427732"/>
                <a:ext cx="2971800" cy="2535936"/>
              </a:xfrm>
              <a:prstGeom prst="rect">
                <a:avLst/>
              </a:prstGeom>
            </p:spPr>
          </p:pic>
          <p:sp>
            <p:nvSpPr>
              <p:cNvPr id="10" name="TextBox 9"/>
              <p:cNvSpPr txBox="1"/>
              <p:nvPr/>
            </p:nvSpPr>
            <p:spPr>
              <a:xfrm>
                <a:off x="838200" y="5181600"/>
                <a:ext cx="2819400" cy="451405"/>
              </a:xfrm>
              <a:prstGeom prst="rect">
                <a:avLst/>
              </a:prstGeom>
              <a:noFill/>
            </p:spPr>
            <p:txBody>
              <a:bodyPr wrap="square" rtlCol="0">
                <a:spAutoFit/>
              </a:bodyPr>
              <a:lstStyle/>
              <a:p>
                <a:pPr algn="ctr"/>
                <a:r>
                  <a:rPr lang="en-US" sz="1600" b="1" dirty="0" smtClean="0">
                    <a:solidFill>
                      <a:schemeClr val="tx2"/>
                    </a:solidFill>
                  </a:rPr>
                  <a:t>Behavioral Health</a:t>
                </a:r>
                <a:endParaRPr lang="en-US" sz="1600" b="1" dirty="0">
                  <a:solidFill>
                    <a:schemeClr val="tx2"/>
                  </a:solidFill>
                </a:endParaRPr>
              </a:p>
            </p:txBody>
          </p:sp>
        </p:grpSp>
        <p:grpSp>
          <p:nvGrpSpPr>
            <p:cNvPr id="11" name="Group 10"/>
            <p:cNvGrpSpPr/>
            <p:nvPr/>
          </p:nvGrpSpPr>
          <p:grpSpPr>
            <a:xfrm>
              <a:off x="6324600" y="2696689"/>
              <a:ext cx="2971800" cy="2999280"/>
              <a:chOff x="762000" y="2638854"/>
              <a:chExt cx="2971800" cy="29992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2638854"/>
                <a:ext cx="2971800" cy="2113692"/>
              </a:xfrm>
              <a:prstGeom prst="rect">
                <a:avLst/>
              </a:prstGeom>
            </p:spPr>
          </p:pic>
          <p:sp>
            <p:nvSpPr>
              <p:cNvPr id="13" name="TextBox 12"/>
              <p:cNvSpPr txBox="1"/>
              <p:nvPr/>
            </p:nvSpPr>
            <p:spPr>
              <a:xfrm>
                <a:off x="762000" y="4858434"/>
                <a:ext cx="2819400" cy="779700"/>
              </a:xfrm>
              <a:prstGeom prst="rect">
                <a:avLst/>
              </a:prstGeom>
              <a:noFill/>
            </p:spPr>
            <p:txBody>
              <a:bodyPr wrap="square" rtlCol="0">
                <a:spAutoFit/>
              </a:bodyPr>
              <a:lstStyle/>
              <a:p>
                <a:pPr algn="ctr"/>
                <a:r>
                  <a:rPr lang="en-US" sz="1600" b="1" dirty="0" smtClean="0">
                    <a:solidFill>
                      <a:schemeClr val="tx2"/>
                    </a:solidFill>
                  </a:rPr>
                  <a:t>Education</a:t>
                </a:r>
              </a:p>
              <a:p>
                <a:pPr algn="ctr"/>
                <a:r>
                  <a:rPr lang="en-US" sz="1600" b="1" dirty="0" smtClean="0">
                    <a:solidFill>
                      <a:schemeClr val="tx2"/>
                    </a:solidFill>
                  </a:rPr>
                  <a:t>(K-12)</a:t>
                </a:r>
                <a:endParaRPr lang="en-US" sz="1600" b="1" dirty="0">
                  <a:solidFill>
                    <a:schemeClr val="tx2"/>
                  </a:solidFill>
                </a:endParaRPr>
              </a:p>
            </p:txBody>
          </p:sp>
        </p:grpSp>
        <p:grpSp>
          <p:nvGrpSpPr>
            <p:cNvPr id="14" name="Group 13"/>
            <p:cNvGrpSpPr/>
            <p:nvPr/>
          </p:nvGrpSpPr>
          <p:grpSpPr>
            <a:xfrm>
              <a:off x="8991600" y="2667000"/>
              <a:ext cx="2819400" cy="2809485"/>
              <a:chOff x="525780" y="2638854"/>
              <a:chExt cx="2819400" cy="2809485"/>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1054" y="2638854"/>
                <a:ext cx="2113692" cy="2113692"/>
              </a:xfrm>
              <a:prstGeom prst="rect">
                <a:avLst/>
              </a:prstGeom>
            </p:spPr>
          </p:pic>
          <p:sp>
            <p:nvSpPr>
              <p:cNvPr id="16" name="TextBox 15"/>
              <p:cNvSpPr txBox="1"/>
              <p:nvPr/>
            </p:nvSpPr>
            <p:spPr>
              <a:xfrm>
                <a:off x="525780" y="4996934"/>
                <a:ext cx="2819400" cy="451405"/>
              </a:xfrm>
              <a:prstGeom prst="rect">
                <a:avLst/>
              </a:prstGeom>
              <a:noFill/>
            </p:spPr>
            <p:txBody>
              <a:bodyPr wrap="square" rtlCol="0">
                <a:spAutoFit/>
              </a:bodyPr>
              <a:lstStyle/>
              <a:p>
                <a:pPr algn="ctr"/>
                <a:r>
                  <a:rPr lang="en-US" sz="1600" b="1" dirty="0" smtClean="0">
                    <a:solidFill>
                      <a:schemeClr val="tx2"/>
                    </a:solidFill>
                  </a:rPr>
                  <a:t>Food Security</a:t>
                </a:r>
                <a:endParaRPr lang="en-US" sz="1600" b="1" dirty="0">
                  <a:solidFill>
                    <a:schemeClr val="tx2"/>
                  </a:solidFill>
                </a:endParaRPr>
              </a:p>
            </p:txBody>
          </p:sp>
        </p:grpSp>
      </p:grpSp>
      <p:grpSp>
        <p:nvGrpSpPr>
          <p:cNvPr id="24" name="Group 23"/>
          <p:cNvGrpSpPr/>
          <p:nvPr/>
        </p:nvGrpSpPr>
        <p:grpSpPr>
          <a:xfrm>
            <a:off x="873443" y="4114800"/>
            <a:ext cx="7216616" cy="521846"/>
            <a:chOff x="1164590" y="5641340"/>
            <a:chExt cx="9622155" cy="695794"/>
          </a:xfrm>
        </p:grpSpPr>
        <p:sp>
          <p:nvSpPr>
            <p:cNvPr id="19" name="Text Box 2"/>
            <p:cNvSpPr txBox="1">
              <a:spLocks noChangeArrowheads="1"/>
            </p:cNvSpPr>
            <p:nvPr/>
          </p:nvSpPr>
          <p:spPr bwMode="auto">
            <a:xfrm>
              <a:off x="7315200" y="5653874"/>
              <a:ext cx="770890" cy="68326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750"/>
                </a:spcAft>
              </a:pPr>
              <a:r>
                <a:rPr lang="en-US" sz="2700" dirty="0">
                  <a:latin typeface="Calibri"/>
                  <a:ea typeface="Calibri"/>
                  <a:cs typeface="Times New Roman"/>
                </a:rPr>
                <a:t>❸</a:t>
              </a:r>
              <a:endParaRPr lang="en-US" sz="800" dirty="0">
                <a:latin typeface="Calibri"/>
                <a:ea typeface="Calibri"/>
                <a:cs typeface="Times New Roman"/>
              </a:endParaRPr>
            </a:p>
          </p:txBody>
        </p:sp>
        <p:sp>
          <p:nvSpPr>
            <p:cNvPr id="20" name="Text Box 2"/>
            <p:cNvSpPr txBox="1">
              <a:spLocks noChangeArrowheads="1"/>
            </p:cNvSpPr>
            <p:nvPr/>
          </p:nvSpPr>
          <p:spPr bwMode="auto">
            <a:xfrm>
              <a:off x="10015855" y="5641340"/>
              <a:ext cx="770890" cy="68326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750"/>
                </a:spcAft>
              </a:pPr>
              <a:r>
                <a:rPr lang="en-US" sz="2700" dirty="0">
                  <a:latin typeface="Calibri"/>
                  <a:ea typeface="Calibri"/>
                  <a:cs typeface="Times New Roman"/>
                </a:rPr>
                <a:t>❹</a:t>
              </a:r>
              <a:endParaRPr lang="en-US" sz="800" dirty="0">
                <a:latin typeface="Calibri"/>
                <a:ea typeface="Calibri"/>
                <a:cs typeface="Times New Roman"/>
              </a:endParaRPr>
            </a:p>
          </p:txBody>
        </p:sp>
        <p:sp>
          <p:nvSpPr>
            <p:cNvPr id="21" name="Text Box 2"/>
            <p:cNvSpPr txBox="1">
              <a:spLocks noChangeArrowheads="1"/>
            </p:cNvSpPr>
            <p:nvPr/>
          </p:nvSpPr>
          <p:spPr bwMode="auto">
            <a:xfrm>
              <a:off x="1164590" y="5641340"/>
              <a:ext cx="770890" cy="68326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750"/>
                </a:spcAft>
              </a:pPr>
              <a:r>
                <a:rPr lang="en-US" sz="2700" dirty="0">
                  <a:latin typeface="Calibri"/>
                  <a:ea typeface="Calibri"/>
                  <a:cs typeface="Times New Roman"/>
                </a:rPr>
                <a:t>❶</a:t>
              </a:r>
              <a:endParaRPr lang="en-US" sz="800" dirty="0">
                <a:latin typeface="Calibri"/>
                <a:ea typeface="Calibri"/>
                <a:cs typeface="Times New Roman"/>
              </a:endParaRPr>
            </a:p>
          </p:txBody>
        </p:sp>
        <p:sp>
          <p:nvSpPr>
            <p:cNvPr id="22" name="Text Box 2"/>
            <p:cNvSpPr txBox="1">
              <a:spLocks noChangeArrowheads="1"/>
            </p:cNvSpPr>
            <p:nvPr/>
          </p:nvSpPr>
          <p:spPr bwMode="auto">
            <a:xfrm>
              <a:off x="4182110" y="5641340"/>
              <a:ext cx="770890" cy="68326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Aft>
                  <a:spcPts val="750"/>
                </a:spcAft>
              </a:pPr>
              <a:r>
                <a:rPr lang="en-US" sz="2700" dirty="0">
                  <a:latin typeface="Calibri"/>
                  <a:ea typeface="Calibri"/>
                  <a:cs typeface="Times New Roman"/>
                </a:rPr>
                <a:t>❷</a:t>
              </a:r>
              <a:endParaRPr lang="en-US" sz="800" dirty="0">
                <a:latin typeface="Calibri"/>
                <a:ea typeface="Calibri"/>
                <a:cs typeface="Times New Roman"/>
              </a:endParaRPr>
            </a:p>
          </p:txBody>
        </p:sp>
      </p:grpSp>
    </p:spTree>
    <p:extLst>
      <p:ext uri="{BB962C8B-B14F-4D97-AF65-F5344CB8AC3E}">
        <p14:creationId xmlns:p14="http://schemas.microsoft.com/office/powerpoint/2010/main" val="377903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2400300"/>
            <a:ext cx="9144000" cy="8572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600" dirty="0">
                <a:solidFill>
                  <a:schemeClr val="tx1"/>
                </a:solidFill>
                <a:latin typeface="Century Gothic" panose="020B0502020202020204" pitchFamily="34" charset="0"/>
              </a:rPr>
              <a:t>Food Security</a:t>
            </a:r>
          </a:p>
        </p:txBody>
      </p:sp>
    </p:spTree>
    <p:extLst>
      <p:ext uri="{BB962C8B-B14F-4D97-AF65-F5344CB8AC3E}">
        <p14:creationId xmlns:p14="http://schemas.microsoft.com/office/powerpoint/2010/main" val="106702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 y="1"/>
            <a:ext cx="9135086" cy="5138486"/>
          </a:xfrm>
          <a:prstGeom prst="rect">
            <a:avLst/>
          </a:prstGeom>
          <a:solidFill>
            <a:schemeClr val="bg1">
              <a:alpha val="80000"/>
            </a:schemeClr>
          </a:solidFill>
        </p:spPr>
      </p:pic>
      <p:graphicFrame>
        <p:nvGraphicFramePr>
          <p:cNvPr id="14" name="Chart 13"/>
          <p:cNvGraphicFramePr/>
          <p:nvPr>
            <p:extLst>
              <p:ext uri="{D42A27DB-BD31-4B8C-83A1-F6EECF244321}">
                <p14:modId xmlns:p14="http://schemas.microsoft.com/office/powerpoint/2010/main" val="3920261887"/>
              </p:ext>
            </p:extLst>
          </p:nvPr>
        </p:nvGraphicFramePr>
        <p:xfrm>
          <a:off x="5657850" y="-28575"/>
          <a:ext cx="3031236" cy="254431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2286000" y="2294751"/>
            <a:ext cx="4572000" cy="346249"/>
          </a:xfrm>
          <a:prstGeom prst="rect">
            <a:avLst/>
          </a:prstGeom>
        </p:spPr>
        <p:txBody>
          <a:bodyPr lIns="68580" tIns="34290" rIns="68580" bIns="34290">
            <a:spAutoFit/>
          </a:bodyPr>
          <a:lstStyle/>
          <a:p>
            <a:pPr>
              <a:spcAft>
                <a:spcPts val="450"/>
              </a:spcAft>
              <a:buClr>
                <a:schemeClr val="tx2">
                  <a:lumMod val="50000"/>
                </a:schemeClr>
              </a:buClr>
            </a:pPr>
            <a:endParaRPr lang="en-US" dirty="0">
              <a:solidFill>
                <a:schemeClr val="tx2">
                  <a:lumMod val="50000"/>
                </a:schemeClr>
              </a:solidFill>
            </a:endParaRPr>
          </a:p>
        </p:txBody>
      </p:sp>
      <p:sp>
        <p:nvSpPr>
          <p:cNvPr id="18" name="Rectangle 17"/>
          <p:cNvSpPr/>
          <p:nvPr/>
        </p:nvSpPr>
        <p:spPr>
          <a:xfrm>
            <a:off x="-13794" y="171449"/>
            <a:ext cx="3646685" cy="23977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spcAft>
                <a:spcPts val="450"/>
              </a:spcAft>
              <a:buClr>
                <a:schemeClr val="tx2">
                  <a:lumMod val="50000"/>
                </a:schemeClr>
              </a:buClr>
            </a:pPr>
            <a:r>
              <a:rPr lang="en-US" sz="2400" b="1" dirty="0">
                <a:solidFill>
                  <a:schemeClr val="tx1"/>
                </a:solidFill>
                <a:latin typeface="Century Gothic" panose="020B0502020202020204" pitchFamily="34" charset="0"/>
              </a:rPr>
              <a:t>GOAL 8: </a:t>
            </a:r>
            <a:r>
              <a:rPr lang="en-US" sz="2000" dirty="0">
                <a:solidFill>
                  <a:schemeClr val="tx1"/>
                </a:solidFill>
                <a:latin typeface="Century Gothic" panose="020B0502020202020204" pitchFamily="34" charset="0"/>
              </a:rPr>
              <a:t>Implement programs that address the immediate need for food and promote long-term health and food security</a:t>
            </a:r>
          </a:p>
        </p:txBody>
      </p:sp>
      <p:graphicFrame>
        <p:nvGraphicFramePr>
          <p:cNvPr id="19" name="Chart 18"/>
          <p:cNvGraphicFramePr/>
          <p:nvPr>
            <p:extLst>
              <p:ext uri="{D42A27DB-BD31-4B8C-83A1-F6EECF244321}">
                <p14:modId xmlns:p14="http://schemas.microsoft.com/office/powerpoint/2010/main" val="4091426765"/>
              </p:ext>
            </p:extLst>
          </p:nvPr>
        </p:nvGraphicFramePr>
        <p:xfrm>
          <a:off x="5657850" y="2627757"/>
          <a:ext cx="3031236" cy="2544318"/>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14618" y="3143250"/>
            <a:ext cx="3646685" cy="1828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spcAft>
                <a:spcPts val="450"/>
              </a:spcAft>
              <a:buClr>
                <a:schemeClr val="tx2">
                  <a:lumMod val="50000"/>
                </a:schemeClr>
              </a:buClr>
            </a:pPr>
            <a:r>
              <a:rPr lang="en-US" sz="2400" b="1" dirty="0">
                <a:solidFill>
                  <a:schemeClr val="tx1"/>
                </a:solidFill>
                <a:latin typeface="Century Gothic" panose="020B0502020202020204" pitchFamily="34" charset="0"/>
              </a:rPr>
              <a:t>GOAL 9: </a:t>
            </a:r>
            <a:r>
              <a:rPr lang="en-US" sz="2000" dirty="0">
                <a:solidFill>
                  <a:schemeClr val="tx1"/>
                </a:solidFill>
                <a:latin typeface="Century Gothic" panose="020B0502020202020204" pitchFamily="34" charset="0"/>
              </a:rPr>
              <a:t>Enhance home-delivered meal programs to seniors </a:t>
            </a:r>
          </a:p>
        </p:txBody>
      </p:sp>
    </p:spTree>
    <p:extLst>
      <p:ext uri="{BB962C8B-B14F-4D97-AF65-F5344CB8AC3E}">
        <p14:creationId xmlns:p14="http://schemas.microsoft.com/office/powerpoint/2010/main" val="162529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6" name="Diagram 5"/>
          <p:cNvGraphicFramePr/>
          <p:nvPr>
            <p:extLst>
              <p:ext uri="{D42A27DB-BD31-4B8C-83A1-F6EECF244321}">
                <p14:modId xmlns:p14="http://schemas.microsoft.com/office/powerpoint/2010/main" val="1993593651"/>
              </p:ext>
            </p:extLst>
          </p:nvPr>
        </p:nvGraphicFramePr>
        <p:xfrm>
          <a:off x="228600" y="539750"/>
          <a:ext cx="8534400" cy="424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342900" y="0"/>
            <a:ext cx="1543050" cy="2876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chemeClr val="bg1"/>
                </a:solidFill>
                <a:latin typeface="Century Gothic" panose="020B0502020202020204" pitchFamily="34" charset="0"/>
              </a:rPr>
              <a:t>$516,000 </a:t>
            </a:r>
            <a:r>
              <a:rPr lang="en-US" sz="1400" dirty="0" smtClean="0">
                <a:solidFill>
                  <a:schemeClr val="bg1"/>
                </a:solidFill>
                <a:latin typeface="Century Gothic" panose="020B0502020202020204" pitchFamily="34" charset="0"/>
              </a:rPr>
              <a:t>awarded to  the Food Bank of Northern Nevada to support “solving hunger” planning for Truckee Meadows Healthy Communities </a:t>
            </a:r>
          </a:p>
          <a:p>
            <a:pPr algn="ctr"/>
            <a:endParaRPr lang="en-US"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2759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2400300"/>
            <a:ext cx="9144000" cy="8572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smtClean="0">
                <a:solidFill>
                  <a:schemeClr val="tx1"/>
                </a:solidFill>
                <a:latin typeface="Century Gothic" panose="020B0502020202020204" pitchFamily="34" charset="0"/>
              </a:rPr>
              <a:t>Collaborating for Communities</a:t>
            </a:r>
          </a:p>
          <a:p>
            <a:pPr algn="ctr"/>
            <a:r>
              <a:rPr lang="en-US" sz="2800" dirty="0" smtClean="0">
                <a:solidFill>
                  <a:schemeClr val="tx1"/>
                </a:solidFill>
                <a:latin typeface="Century Gothic" panose="020B0502020202020204" pitchFamily="34" charset="0"/>
              </a:rPr>
              <a:t>Community Action Networks</a:t>
            </a:r>
            <a:endParaRPr lang="en-US"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4858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521970"/>
            <a:ext cx="7132320" cy="621030"/>
          </a:xfrm>
        </p:spPr>
        <p:txBody>
          <a:bodyPr>
            <a:noAutofit/>
          </a:bodyPr>
          <a:lstStyle/>
          <a:p>
            <a:pPr algn="ctr"/>
            <a:r>
              <a:rPr lang="en-US" sz="2800" dirty="0" smtClean="0">
                <a:solidFill>
                  <a:schemeClr val="tx2">
                    <a:lumMod val="50000"/>
                  </a:schemeClr>
                </a:solidFill>
                <a:latin typeface="Century Gothic" panose="020B0502020202020204" pitchFamily="34" charset="0"/>
              </a:rPr>
              <a:t>Arnold Foundation Planning Grant</a:t>
            </a:r>
            <a:endParaRPr lang="en-US" sz="2800" dirty="0">
              <a:solidFill>
                <a:schemeClr val="tx2">
                  <a:lumMod val="50000"/>
                </a:schemeClr>
              </a:solidFill>
              <a:latin typeface="Century Gothic" panose="020B0502020202020204" pitchFamily="34" charset="0"/>
            </a:endParaRPr>
          </a:p>
        </p:txBody>
      </p:sp>
      <p:sp>
        <p:nvSpPr>
          <p:cNvPr id="3" name="Content Placeholder 2"/>
          <p:cNvSpPr>
            <a:spLocks noGrp="1"/>
          </p:cNvSpPr>
          <p:nvPr>
            <p:ph idx="1"/>
          </p:nvPr>
        </p:nvSpPr>
        <p:spPr>
          <a:xfrm>
            <a:off x="1005840" y="1504950"/>
            <a:ext cx="7132320" cy="3181350"/>
          </a:xfrm>
        </p:spPr>
        <p:txBody>
          <a:bodyPr>
            <a:normAutofit fontScale="77500" lnSpcReduction="20000"/>
          </a:bodyPr>
          <a:lstStyle/>
          <a:p>
            <a:pPr marL="428625" indent="-428625">
              <a:spcAft>
                <a:spcPts val="900"/>
              </a:spcAft>
              <a:buClr>
                <a:schemeClr val="tx2">
                  <a:lumMod val="50000"/>
                </a:schemeClr>
              </a:buClr>
            </a:pPr>
            <a:r>
              <a:rPr lang="en-US" sz="2700" dirty="0" smtClean="0">
                <a:solidFill>
                  <a:schemeClr val="tx2">
                    <a:lumMod val="50000"/>
                  </a:schemeClr>
                </a:solidFill>
              </a:rPr>
              <a:t>Awarded in July 2015 by the Laura and John Arnold Foundation. $380,000 plus $136,000 community match.</a:t>
            </a:r>
          </a:p>
          <a:p>
            <a:pPr marL="428625" indent="-428625">
              <a:spcAft>
                <a:spcPts val="900"/>
              </a:spcAft>
              <a:buClr>
                <a:schemeClr val="tx2">
                  <a:lumMod val="50000"/>
                </a:schemeClr>
              </a:buClr>
            </a:pPr>
            <a:r>
              <a:rPr lang="en-US" sz="2700" dirty="0" smtClean="0">
                <a:solidFill>
                  <a:schemeClr val="tx2">
                    <a:lumMod val="50000"/>
                  </a:schemeClr>
                </a:solidFill>
              </a:rPr>
              <a:t>3-year pay-for-performance planning grant focused on solving hunger/shortening the lines for food assistance </a:t>
            </a:r>
            <a:endParaRPr lang="en-US" sz="2700" dirty="0">
              <a:solidFill>
                <a:schemeClr val="tx2">
                  <a:lumMod val="50000"/>
                </a:schemeClr>
              </a:solidFill>
            </a:endParaRPr>
          </a:p>
          <a:p>
            <a:pPr marL="428625" indent="-428625">
              <a:spcAft>
                <a:spcPts val="900"/>
              </a:spcAft>
              <a:buClr>
                <a:schemeClr val="tx2">
                  <a:lumMod val="50000"/>
                </a:schemeClr>
              </a:buClr>
            </a:pPr>
            <a:r>
              <a:rPr lang="en-US" sz="2700" dirty="0" smtClean="0">
                <a:solidFill>
                  <a:schemeClr val="tx2">
                    <a:lumMod val="50000"/>
                  </a:schemeClr>
                </a:solidFill>
              </a:rPr>
              <a:t>Goals are to improve the health of residents in the 89502 zip code by creating sustainable change in the community around population </a:t>
            </a:r>
            <a:r>
              <a:rPr lang="en-US" sz="2700" smtClean="0">
                <a:solidFill>
                  <a:schemeClr val="tx2">
                    <a:lumMod val="50000"/>
                  </a:schemeClr>
                </a:solidFill>
              </a:rPr>
              <a:t>health, food </a:t>
            </a:r>
            <a:r>
              <a:rPr lang="en-US" sz="2700" dirty="0" smtClean="0">
                <a:solidFill>
                  <a:schemeClr val="tx2">
                    <a:lumMod val="50000"/>
                  </a:schemeClr>
                </a:solidFill>
              </a:rPr>
              <a:t>security, affordable housing and economic stability</a:t>
            </a:r>
          </a:p>
          <a:p>
            <a:pPr marL="428625" indent="-428625">
              <a:spcAft>
                <a:spcPts val="900"/>
              </a:spcAft>
              <a:buClr>
                <a:schemeClr val="tx2">
                  <a:lumMod val="50000"/>
                </a:schemeClr>
              </a:buClr>
            </a:pPr>
            <a:r>
              <a:rPr lang="en-US" sz="2700" dirty="0" smtClean="0">
                <a:solidFill>
                  <a:schemeClr val="tx2">
                    <a:lumMod val="50000"/>
                  </a:schemeClr>
                </a:solidFill>
              </a:rPr>
              <a:t>Nevada was one of five state awarded</a:t>
            </a:r>
          </a:p>
        </p:txBody>
      </p:sp>
      <p:cxnSp>
        <p:nvCxnSpPr>
          <p:cNvPr id="4" name="Straight Connector 3"/>
          <p:cNvCxnSpPr/>
          <p:nvPr/>
        </p:nvCxnSpPr>
        <p:spPr>
          <a:xfrm>
            <a:off x="1451610" y="1276350"/>
            <a:ext cx="6240780" cy="0"/>
          </a:xfrm>
          <a:prstGeom prst="line">
            <a:avLst/>
          </a:prstGeom>
          <a:ln w="254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1183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6324600" y="0"/>
            <a:ext cx="1981200" cy="2132216"/>
          </a:xfrm>
          <a:prstGeom prst="rect">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400" u="sng" dirty="0" smtClean="0">
                <a:latin typeface="Century Gothic" panose="020B0502020202020204" pitchFamily="34" charset="0"/>
              </a:rPr>
              <a:t>C4C CANs</a:t>
            </a:r>
          </a:p>
          <a:p>
            <a:pPr algn="ctr">
              <a:spcAft>
                <a:spcPts val="1200"/>
              </a:spcAft>
            </a:pPr>
            <a:r>
              <a:rPr lang="en-US" sz="2000" i="1" dirty="0" smtClean="0"/>
              <a:t>Engages diverse stakeholders to collectively shape a healthier community</a:t>
            </a:r>
            <a:endParaRPr lang="en-US" sz="800" i="1" dirty="0"/>
          </a:p>
        </p:txBody>
      </p:sp>
      <p:graphicFrame>
        <p:nvGraphicFramePr>
          <p:cNvPr id="5" name="Diagram 4"/>
          <p:cNvGraphicFramePr/>
          <p:nvPr>
            <p:extLst>
              <p:ext uri="{D42A27DB-BD31-4B8C-83A1-F6EECF244321}">
                <p14:modId xmlns:p14="http://schemas.microsoft.com/office/powerpoint/2010/main" val="114519014"/>
              </p:ext>
            </p:extLst>
          </p:nvPr>
        </p:nvGraphicFramePr>
        <p:xfrm>
          <a:off x="533400" y="895350"/>
          <a:ext cx="8305800" cy="370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75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3" name="Diagram 2"/>
          <p:cNvGraphicFramePr/>
          <p:nvPr>
            <p:extLst>
              <p:ext uri="{D42A27DB-BD31-4B8C-83A1-F6EECF244321}">
                <p14:modId xmlns:p14="http://schemas.microsoft.com/office/powerpoint/2010/main" val="1408468797"/>
              </p:ext>
            </p:extLst>
          </p:nvPr>
        </p:nvGraphicFramePr>
        <p:xfrm>
          <a:off x="228600" y="539750"/>
          <a:ext cx="86868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342900" y="0"/>
            <a:ext cx="1543050" cy="24193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smtClean="0">
                <a:solidFill>
                  <a:schemeClr val="bg1"/>
                </a:solidFill>
                <a:latin typeface="Century Gothic" panose="020B0502020202020204" pitchFamily="34" charset="0"/>
              </a:rPr>
              <a:t>FEED TEAM</a:t>
            </a:r>
          </a:p>
          <a:p>
            <a:pPr algn="ctr"/>
            <a:r>
              <a:rPr lang="en-US" sz="1400" dirty="0" smtClean="0">
                <a:solidFill>
                  <a:schemeClr val="bg1"/>
                </a:solidFill>
                <a:latin typeface="Century Gothic" panose="020B0502020202020204" pitchFamily="34" charset="0"/>
              </a:rPr>
              <a:t>All children 0-24 and families identified as CIT  live in homes that are safe, affordable, and decent</a:t>
            </a:r>
            <a:endParaRPr lang="en-US" sz="1400" dirty="0">
              <a:solidFill>
                <a:schemeClr val="bg1"/>
              </a:solidFill>
              <a:latin typeface="Century Gothic" panose="020B0502020202020204" pitchFamily="34" charset="0"/>
            </a:endParaRPr>
          </a:p>
        </p:txBody>
      </p:sp>
      <p:sp>
        <p:nvSpPr>
          <p:cNvPr id="7" name="Right Arrow 6"/>
          <p:cNvSpPr/>
          <p:nvPr/>
        </p:nvSpPr>
        <p:spPr>
          <a:xfrm>
            <a:off x="378922" y="4095750"/>
            <a:ext cx="1181100" cy="6858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525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3" name="Diagram 2"/>
          <p:cNvGraphicFramePr/>
          <p:nvPr>
            <p:extLst>
              <p:ext uri="{D42A27DB-BD31-4B8C-83A1-F6EECF244321}">
                <p14:modId xmlns:p14="http://schemas.microsoft.com/office/powerpoint/2010/main" val="442082944"/>
              </p:ext>
            </p:extLst>
          </p:nvPr>
        </p:nvGraphicFramePr>
        <p:xfrm>
          <a:off x="228600" y="539750"/>
          <a:ext cx="86868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342900" y="0"/>
            <a:ext cx="1543050" cy="24193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smtClean="0">
                <a:solidFill>
                  <a:schemeClr val="bg1"/>
                </a:solidFill>
                <a:latin typeface="Century Gothic" panose="020B0502020202020204" pitchFamily="34" charset="0"/>
              </a:rPr>
              <a:t>Housing CAN</a:t>
            </a:r>
          </a:p>
          <a:p>
            <a:pPr algn="ctr"/>
            <a:r>
              <a:rPr lang="en-US" sz="1400" dirty="0" smtClean="0">
                <a:solidFill>
                  <a:schemeClr val="bg1"/>
                </a:solidFill>
                <a:latin typeface="Century Gothic" panose="020B0502020202020204" pitchFamily="34" charset="0"/>
              </a:rPr>
              <a:t>People live in neighborhoods that provide safe, affordable and decent permanent housing</a:t>
            </a:r>
            <a:endParaRPr lang="en-US" sz="1400" dirty="0">
              <a:solidFill>
                <a:schemeClr val="bg1"/>
              </a:solidFill>
              <a:latin typeface="Century Gothic" panose="020B0502020202020204" pitchFamily="34" charset="0"/>
            </a:endParaRPr>
          </a:p>
        </p:txBody>
      </p:sp>
      <p:sp>
        <p:nvSpPr>
          <p:cNvPr id="4" name="Right Arrow 3"/>
          <p:cNvSpPr/>
          <p:nvPr/>
        </p:nvSpPr>
        <p:spPr>
          <a:xfrm>
            <a:off x="378922" y="4095750"/>
            <a:ext cx="1181100" cy="6858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1907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3" name="Diagram 2"/>
          <p:cNvGraphicFramePr/>
          <p:nvPr>
            <p:extLst>
              <p:ext uri="{D42A27DB-BD31-4B8C-83A1-F6EECF244321}">
                <p14:modId xmlns:p14="http://schemas.microsoft.com/office/powerpoint/2010/main" val="4242489885"/>
              </p:ext>
            </p:extLst>
          </p:nvPr>
        </p:nvGraphicFramePr>
        <p:xfrm>
          <a:off x="228600" y="539750"/>
          <a:ext cx="86868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342900" y="0"/>
            <a:ext cx="1638300" cy="2419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000" dirty="0" smtClean="0">
                <a:solidFill>
                  <a:schemeClr val="bg1"/>
                </a:solidFill>
                <a:latin typeface="Century Gothic" panose="020B0502020202020204" pitchFamily="34" charset="0"/>
              </a:rPr>
              <a:t>Economic Stability CAN</a:t>
            </a:r>
          </a:p>
          <a:p>
            <a:pPr algn="ctr"/>
            <a:r>
              <a:rPr lang="en-US" sz="1400" dirty="0" smtClean="0">
                <a:solidFill>
                  <a:schemeClr val="bg1"/>
                </a:solidFill>
                <a:latin typeface="Century Gothic" panose="020B0502020202020204" pitchFamily="34" charset="0"/>
              </a:rPr>
              <a:t>Households have economic health and people are on pathways to prosperity in 89502</a:t>
            </a:r>
            <a:endParaRPr lang="en-US" sz="1400" dirty="0">
              <a:solidFill>
                <a:schemeClr val="bg1"/>
              </a:solidFill>
              <a:latin typeface="Century Gothic" panose="020B0502020202020204" pitchFamily="34" charset="0"/>
            </a:endParaRPr>
          </a:p>
        </p:txBody>
      </p:sp>
      <p:sp>
        <p:nvSpPr>
          <p:cNvPr id="4" name="Right Arrow 3"/>
          <p:cNvSpPr/>
          <p:nvPr/>
        </p:nvSpPr>
        <p:spPr>
          <a:xfrm>
            <a:off x="378922" y="4095750"/>
            <a:ext cx="1181100" cy="6858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3888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521970"/>
            <a:ext cx="7132320" cy="621030"/>
          </a:xfrm>
        </p:spPr>
        <p:txBody>
          <a:bodyPr>
            <a:noAutofit/>
          </a:bodyPr>
          <a:lstStyle/>
          <a:p>
            <a:pPr algn="ctr"/>
            <a:r>
              <a:rPr lang="en-US" sz="2800" dirty="0" smtClean="0">
                <a:solidFill>
                  <a:schemeClr val="tx2">
                    <a:lumMod val="50000"/>
                  </a:schemeClr>
                </a:solidFill>
                <a:latin typeface="Century Gothic" panose="020B0502020202020204" pitchFamily="34" charset="0"/>
              </a:rPr>
              <a:t>Outcomes</a:t>
            </a:r>
            <a:endParaRPr lang="en-US" sz="2800" dirty="0">
              <a:solidFill>
                <a:schemeClr val="tx2">
                  <a:lumMod val="50000"/>
                </a:schemeClr>
              </a:solidFill>
              <a:latin typeface="Century Gothic" panose="020B0502020202020204" pitchFamily="34" charset="0"/>
            </a:endParaRPr>
          </a:p>
        </p:txBody>
      </p:sp>
      <p:sp>
        <p:nvSpPr>
          <p:cNvPr id="3" name="Content Placeholder 2"/>
          <p:cNvSpPr>
            <a:spLocks noGrp="1"/>
          </p:cNvSpPr>
          <p:nvPr>
            <p:ph idx="1"/>
          </p:nvPr>
        </p:nvSpPr>
        <p:spPr>
          <a:xfrm>
            <a:off x="1005840" y="1504950"/>
            <a:ext cx="7132320" cy="3181350"/>
          </a:xfrm>
        </p:spPr>
        <p:txBody>
          <a:bodyPr>
            <a:normAutofit fontScale="85000" lnSpcReduction="10000"/>
          </a:bodyPr>
          <a:lstStyle/>
          <a:p>
            <a:pPr marL="428625" indent="-428625">
              <a:spcAft>
                <a:spcPts val="900"/>
              </a:spcAft>
              <a:buClr>
                <a:schemeClr val="tx2">
                  <a:lumMod val="50000"/>
                </a:schemeClr>
              </a:buClr>
            </a:pPr>
            <a:r>
              <a:rPr lang="en-US" sz="2700" dirty="0" smtClean="0">
                <a:solidFill>
                  <a:schemeClr val="tx2">
                    <a:lumMod val="50000"/>
                  </a:schemeClr>
                </a:solidFill>
              </a:rPr>
              <a:t>Understand food security efforts in Washoe County</a:t>
            </a:r>
          </a:p>
          <a:p>
            <a:pPr marL="428625" indent="-428625">
              <a:spcAft>
                <a:spcPts val="900"/>
              </a:spcAft>
              <a:buClr>
                <a:schemeClr val="tx2">
                  <a:lumMod val="50000"/>
                </a:schemeClr>
              </a:buClr>
            </a:pPr>
            <a:r>
              <a:rPr lang="en-US" sz="2700" dirty="0" smtClean="0">
                <a:solidFill>
                  <a:schemeClr val="tx2">
                    <a:lumMod val="50000"/>
                  </a:schemeClr>
                </a:solidFill>
              </a:rPr>
              <a:t>Understand how Truckee Meadows Healthy Communities (TMHC), Collaborating for Communities (C4C) and the Washoe County Community Health Improvement Plan (CHIP) all work together</a:t>
            </a:r>
          </a:p>
          <a:p>
            <a:pPr marL="428625" indent="-428625">
              <a:spcAft>
                <a:spcPts val="900"/>
              </a:spcAft>
              <a:buClr>
                <a:schemeClr val="tx2">
                  <a:lumMod val="50000"/>
                </a:schemeClr>
              </a:buClr>
            </a:pPr>
            <a:r>
              <a:rPr lang="en-US" sz="2700" dirty="0" smtClean="0">
                <a:solidFill>
                  <a:schemeClr val="tx2">
                    <a:lumMod val="50000"/>
                  </a:schemeClr>
                </a:solidFill>
              </a:rPr>
              <a:t>Understand root causes of food insecurity</a:t>
            </a:r>
          </a:p>
          <a:p>
            <a:pPr marL="428625" indent="-428625">
              <a:spcAft>
                <a:spcPts val="900"/>
              </a:spcAft>
              <a:buClr>
                <a:schemeClr val="tx2">
                  <a:lumMod val="50000"/>
                </a:schemeClr>
              </a:buClr>
            </a:pPr>
            <a:r>
              <a:rPr lang="en-US" sz="2700" dirty="0" smtClean="0">
                <a:solidFill>
                  <a:schemeClr val="tx2">
                    <a:lumMod val="50000"/>
                  </a:schemeClr>
                </a:solidFill>
              </a:rPr>
              <a:t>Understand how the Governor’s Council on Food Security can help</a:t>
            </a:r>
            <a:endParaRPr lang="en-US" sz="2700" dirty="0">
              <a:solidFill>
                <a:schemeClr val="tx2">
                  <a:lumMod val="50000"/>
                </a:schemeClr>
              </a:solidFill>
            </a:endParaRPr>
          </a:p>
        </p:txBody>
      </p:sp>
      <p:cxnSp>
        <p:nvCxnSpPr>
          <p:cNvPr id="4" name="Straight Connector 3"/>
          <p:cNvCxnSpPr/>
          <p:nvPr/>
        </p:nvCxnSpPr>
        <p:spPr>
          <a:xfrm>
            <a:off x="1451610" y="1276350"/>
            <a:ext cx="6240780" cy="0"/>
          </a:xfrm>
          <a:prstGeom prst="line">
            <a:avLst/>
          </a:prstGeom>
          <a:ln w="254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8381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3" name="Diagram 2"/>
          <p:cNvGraphicFramePr/>
          <p:nvPr>
            <p:extLst>
              <p:ext uri="{D42A27DB-BD31-4B8C-83A1-F6EECF244321}">
                <p14:modId xmlns:p14="http://schemas.microsoft.com/office/powerpoint/2010/main" val="2914493651"/>
              </p:ext>
            </p:extLst>
          </p:nvPr>
        </p:nvGraphicFramePr>
        <p:xfrm>
          <a:off x="228600" y="539750"/>
          <a:ext cx="86868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342900" y="0"/>
            <a:ext cx="1638300" cy="241935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000" dirty="0" smtClean="0">
                <a:solidFill>
                  <a:schemeClr val="bg1"/>
                </a:solidFill>
                <a:latin typeface="Century Gothic" panose="020B0502020202020204" pitchFamily="34" charset="0"/>
              </a:rPr>
              <a:t>Food Security</a:t>
            </a:r>
          </a:p>
          <a:p>
            <a:pPr algn="ctr"/>
            <a:r>
              <a:rPr lang="en-US" sz="2000" dirty="0" smtClean="0">
                <a:solidFill>
                  <a:schemeClr val="bg1"/>
                </a:solidFill>
                <a:latin typeface="Century Gothic" panose="020B0502020202020204" pitchFamily="34" charset="0"/>
              </a:rPr>
              <a:t>CAN</a:t>
            </a:r>
          </a:p>
          <a:p>
            <a:pPr algn="ctr"/>
            <a:r>
              <a:rPr lang="en-US" sz="1400" dirty="0" smtClean="0">
                <a:solidFill>
                  <a:schemeClr val="bg1"/>
                </a:solidFill>
                <a:latin typeface="Century Gothic" panose="020B0502020202020204" pitchFamily="34" charset="0"/>
              </a:rPr>
              <a:t>People access and eat nutritious food that promotes long-term health</a:t>
            </a:r>
            <a:endParaRPr lang="en-US" sz="1400" dirty="0">
              <a:solidFill>
                <a:schemeClr val="bg1"/>
              </a:solidFill>
              <a:latin typeface="Century Gothic" panose="020B0502020202020204" pitchFamily="34" charset="0"/>
            </a:endParaRPr>
          </a:p>
        </p:txBody>
      </p:sp>
      <p:sp>
        <p:nvSpPr>
          <p:cNvPr id="4" name="Right Arrow 3"/>
          <p:cNvSpPr/>
          <p:nvPr/>
        </p:nvSpPr>
        <p:spPr>
          <a:xfrm>
            <a:off x="378922" y="4095750"/>
            <a:ext cx="1181100" cy="6858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8497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1"/>
          <p:cNvSpPr txBox="1">
            <a:spLocks/>
          </p:cNvSpPr>
          <p:nvPr/>
        </p:nvSpPr>
        <p:spPr>
          <a:xfrm>
            <a:off x="381000" y="228601"/>
            <a:ext cx="8146750" cy="783431"/>
          </a:xfrm>
          <a:prstGeom prst="rect">
            <a:avLst/>
          </a:prstGeom>
        </p:spPr>
        <p:txBody>
          <a:bodyPr/>
          <a:lstStyle>
            <a:lvl1pPr algn="l" defTabSz="457200" rtl="0" eaLnBrk="1" latinLnBrk="0" hangingPunct="1">
              <a:lnSpc>
                <a:spcPct val="90000"/>
              </a:lnSpc>
              <a:spcBef>
                <a:spcPct val="0"/>
              </a:spcBef>
              <a:buNone/>
              <a:defRPr sz="2200" b="1" kern="1200" spc="-70">
                <a:solidFill>
                  <a:srgbClr val="F7941D"/>
                </a:solidFill>
                <a:latin typeface="Arial"/>
                <a:ea typeface="+mj-ea"/>
                <a:cs typeface="Arial"/>
              </a:defRPr>
            </a:lvl1pPr>
          </a:lstStyle>
          <a:p>
            <a:pPr fontAlgn="auto">
              <a:spcBef>
                <a:spcPts val="0"/>
              </a:spcBef>
              <a:spcAft>
                <a:spcPts val="0"/>
              </a:spcAft>
              <a:defRPr/>
            </a:pPr>
            <a:r>
              <a:rPr lang="en-US" sz="2800" b="0" dirty="0" smtClean="0">
                <a:solidFill>
                  <a:schemeClr val="tx2"/>
                </a:solidFill>
                <a:latin typeface="Century Gothic" panose="020B0502020202020204" pitchFamily="34" charset="0"/>
              </a:rPr>
              <a:t>Cross-Sector Approach with a Common Agenda</a:t>
            </a:r>
          </a:p>
        </p:txBody>
      </p:sp>
      <p:grpSp>
        <p:nvGrpSpPr>
          <p:cNvPr id="11277" name="Group 12"/>
          <p:cNvGrpSpPr>
            <a:grpSpLocks/>
          </p:cNvGrpSpPr>
          <p:nvPr/>
        </p:nvGrpSpPr>
        <p:grpSpPr bwMode="auto">
          <a:xfrm>
            <a:off x="7767994" y="2490676"/>
            <a:ext cx="139017" cy="983771"/>
            <a:chOff x="9694439" y="2692905"/>
            <a:chExt cx="171138" cy="1529642"/>
          </a:xfrm>
        </p:grpSpPr>
        <p:sp>
          <p:nvSpPr>
            <p:cNvPr id="82" name="Right Arrow 81"/>
            <p:cNvSpPr>
              <a:spLocks noChangeAspect="1"/>
            </p:cNvSpPr>
            <p:nvPr/>
          </p:nvSpPr>
          <p:spPr>
            <a:xfrm rot="16200000">
              <a:off x="9704089" y="2682992"/>
              <a:ext cx="151804" cy="171979"/>
            </a:xfrm>
            <a:prstGeom prst="rightArrow">
              <a:avLst/>
            </a:prstGeom>
            <a:solidFill>
              <a:sysClr val="window" lastClr="FFFFFF">
                <a:alpha val="49000"/>
              </a:sysClr>
            </a:solidFill>
            <a:ln w="9525" cap="flat" cmpd="sng" algn="ctr">
              <a:noFill/>
              <a:prstDash val="solid"/>
            </a:ln>
            <a:effectLst/>
          </p:spPr>
          <p:txBody>
            <a:bodyPr anchor="ctr"/>
            <a:lstStyle/>
            <a:p>
              <a:pPr algn="ctr" defTabSz="342879" fontAlgn="auto">
                <a:spcBef>
                  <a:spcPts val="0"/>
                </a:spcBef>
                <a:spcAft>
                  <a:spcPts val="0"/>
                </a:spcAft>
                <a:defRPr/>
              </a:pPr>
              <a:endParaRPr lang="en-US" sz="1350" kern="0" dirty="0">
                <a:solidFill>
                  <a:prstClr val="white"/>
                </a:solidFill>
                <a:latin typeface="Calibri"/>
                <a:cs typeface="+mn-cs"/>
              </a:endParaRPr>
            </a:p>
          </p:txBody>
        </p:sp>
        <p:sp>
          <p:nvSpPr>
            <p:cNvPr id="83" name="Right Arrow 82"/>
            <p:cNvSpPr>
              <a:spLocks noChangeAspect="1"/>
            </p:cNvSpPr>
            <p:nvPr/>
          </p:nvSpPr>
          <p:spPr>
            <a:xfrm rot="16200000">
              <a:off x="9704089" y="3151365"/>
              <a:ext cx="151804" cy="171979"/>
            </a:xfrm>
            <a:prstGeom prst="rightArrow">
              <a:avLst/>
            </a:prstGeom>
            <a:solidFill>
              <a:sysClr val="window" lastClr="FFFFFF">
                <a:alpha val="49000"/>
              </a:sysClr>
            </a:solidFill>
            <a:ln w="9525" cap="flat" cmpd="sng" algn="ctr">
              <a:noFill/>
              <a:prstDash val="solid"/>
            </a:ln>
            <a:effectLst/>
          </p:spPr>
          <p:txBody>
            <a:bodyPr anchor="ctr"/>
            <a:lstStyle/>
            <a:p>
              <a:pPr algn="ctr" defTabSz="342879" fontAlgn="auto">
                <a:spcBef>
                  <a:spcPts val="0"/>
                </a:spcBef>
                <a:spcAft>
                  <a:spcPts val="0"/>
                </a:spcAft>
                <a:defRPr/>
              </a:pPr>
              <a:endParaRPr lang="en-US" sz="1350" kern="0" dirty="0">
                <a:solidFill>
                  <a:prstClr val="white"/>
                </a:solidFill>
                <a:latin typeface="Calibri"/>
                <a:cs typeface="+mn-cs"/>
              </a:endParaRPr>
            </a:p>
          </p:txBody>
        </p:sp>
        <p:sp>
          <p:nvSpPr>
            <p:cNvPr id="84" name="Right Arrow 83"/>
            <p:cNvSpPr>
              <a:spLocks noChangeAspect="1"/>
            </p:cNvSpPr>
            <p:nvPr/>
          </p:nvSpPr>
          <p:spPr>
            <a:xfrm rot="16200000">
              <a:off x="9704089" y="4060340"/>
              <a:ext cx="151804" cy="171979"/>
            </a:xfrm>
            <a:prstGeom prst="rightArrow">
              <a:avLst/>
            </a:prstGeom>
            <a:solidFill>
              <a:sysClr val="window" lastClr="FFFFFF">
                <a:alpha val="49000"/>
              </a:sysClr>
            </a:solidFill>
            <a:ln w="9525" cap="flat" cmpd="sng" algn="ctr">
              <a:noFill/>
              <a:prstDash val="solid"/>
            </a:ln>
            <a:effectLst/>
          </p:spPr>
          <p:txBody>
            <a:bodyPr anchor="ctr"/>
            <a:lstStyle/>
            <a:p>
              <a:pPr algn="ctr" defTabSz="342879" fontAlgn="auto">
                <a:spcBef>
                  <a:spcPts val="0"/>
                </a:spcBef>
                <a:spcAft>
                  <a:spcPts val="0"/>
                </a:spcAft>
                <a:defRPr/>
              </a:pPr>
              <a:endParaRPr lang="en-US" sz="1350" kern="0" dirty="0">
                <a:solidFill>
                  <a:prstClr val="white"/>
                </a:solidFill>
                <a:latin typeface="Calibri"/>
                <a:cs typeface="+mn-cs"/>
              </a:endParaRPr>
            </a:p>
          </p:txBody>
        </p:sp>
      </p:grpSp>
      <p:sp>
        <p:nvSpPr>
          <p:cNvPr id="88" name="TextBox 87"/>
          <p:cNvSpPr txBox="1"/>
          <p:nvPr/>
        </p:nvSpPr>
        <p:spPr bwMode="auto">
          <a:xfrm>
            <a:off x="6465888" y="2116932"/>
            <a:ext cx="2241550" cy="307777"/>
          </a:xfrm>
          <a:prstGeom prst="rect">
            <a:avLst/>
          </a:prstGeom>
          <a:noFill/>
        </p:spPr>
        <p:txBody>
          <a:bodyPr>
            <a:spAutoFit/>
          </a:bodyPr>
          <a:lstStyle/>
          <a:p>
            <a:pPr algn="ctr" defTabSz="457200" fontAlgn="auto">
              <a:spcBef>
                <a:spcPts val="1200"/>
              </a:spcBef>
              <a:spcAft>
                <a:spcPts val="600"/>
              </a:spcAft>
              <a:buClr>
                <a:prstClr val="white">
                  <a:lumMod val="75000"/>
                </a:prstClr>
              </a:buClr>
              <a:defRPr/>
            </a:pPr>
            <a:r>
              <a:rPr lang="en-US" sz="1400" b="1" spc="-40" dirty="0">
                <a:solidFill>
                  <a:srgbClr val="C02F86"/>
                </a:solidFill>
                <a:latin typeface="Arial"/>
                <a:cs typeface="Arial"/>
              </a:rPr>
              <a:t>Family Stability</a:t>
            </a:r>
          </a:p>
        </p:txBody>
      </p:sp>
      <p:grpSp>
        <p:nvGrpSpPr>
          <p:cNvPr id="11272" name="Group 5"/>
          <p:cNvGrpSpPr>
            <a:grpSpLocks/>
          </p:cNvGrpSpPr>
          <p:nvPr/>
        </p:nvGrpSpPr>
        <p:grpSpPr bwMode="auto">
          <a:xfrm>
            <a:off x="4232723" y="2339226"/>
            <a:ext cx="1792287" cy="1520250"/>
            <a:chOff x="3229273" y="1814351"/>
            <a:chExt cx="3114894" cy="2172322"/>
          </a:xfrm>
        </p:grpSpPr>
        <p:sp>
          <p:nvSpPr>
            <p:cNvPr id="77" name="TextBox 76"/>
            <p:cNvSpPr txBox="1"/>
            <p:nvPr/>
          </p:nvSpPr>
          <p:spPr>
            <a:xfrm>
              <a:off x="3229273" y="3063115"/>
              <a:ext cx="3114894" cy="923558"/>
            </a:xfrm>
            <a:prstGeom prst="rect">
              <a:avLst/>
            </a:prstGeom>
            <a:noFill/>
          </p:spPr>
          <p:txBody>
            <a:bodyPr>
              <a:spAutoFit/>
            </a:bodyPr>
            <a:lstStyle/>
            <a:p>
              <a:pPr algn="ctr" defTabSz="457200" fontAlgn="auto">
                <a:spcBef>
                  <a:spcPts val="0"/>
                </a:spcBef>
                <a:spcAft>
                  <a:spcPts val="0"/>
                </a:spcAft>
                <a:defRPr/>
              </a:pPr>
              <a:r>
                <a:rPr lang="en-US" sz="1200" b="1" kern="0" dirty="0">
                  <a:solidFill>
                    <a:srgbClr val="000000"/>
                  </a:solidFill>
                  <a:latin typeface="+mn-lt"/>
                  <a:cs typeface="+mn-cs"/>
                </a:rPr>
                <a:t>Structured and Intentional Community Process</a:t>
              </a:r>
            </a:p>
          </p:txBody>
        </p:sp>
        <p:sp>
          <p:nvSpPr>
            <p:cNvPr id="78" name="Chevron 77"/>
            <p:cNvSpPr/>
            <p:nvPr/>
          </p:nvSpPr>
          <p:spPr>
            <a:xfrm>
              <a:off x="4059727" y="1814351"/>
              <a:ext cx="551797" cy="1194322"/>
            </a:xfrm>
            <a:prstGeom prst="chevron">
              <a:avLst/>
            </a:prstGeom>
            <a:solidFill>
              <a:srgbClr val="8B8D8E"/>
            </a:solidFill>
            <a:ln w="9525" cap="flat" cmpd="sng" algn="ctr">
              <a:noFill/>
              <a:prstDash val="solid"/>
            </a:ln>
            <a:effectLst/>
          </p:spPr>
          <p:txBody>
            <a:bodyPr anchor="ctr"/>
            <a:lstStyle/>
            <a:p>
              <a:pPr algn="r" defTabSz="457200" fontAlgn="auto">
                <a:spcBef>
                  <a:spcPts val="0"/>
                </a:spcBef>
                <a:spcAft>
                  <a:spcPts val="0"/>
                </a:spcAft>
                <a:defRPr/>
              </a:pPr>
              <a:endParaRPr lang="en-US" sz="900" kern="0" cap="all" dirty="0">
                <a:solidFill>
                  <a:prstClr val="white"/>
                </a:solidFill>
                <a:latin typeface="Gotham Book"/>
                <a:cs typeface="Gotham Book"/>
              </a:endParaRPr>
            </a:p>
          </p:txBody>
        </p:sp>
        <p:sp>
          <p:nvSpPr>
            <p:cNvPr id="79" name="Chevron 78"/>
            <p:cNvSpPr/>
            <p:nvPr/>
          </p:nvSpPr>
          <p:spPr>
            <a:xfrm>
              <a:off x="5061240" y="1814351"/>
              <a:ext cx="551797" cy="1163698"/>
            </a:xfrm>
            <a:prstGeom prst="chevron">
              <a:avLst/>
            </a:prstGeom>
            <a:solidFill>
              <a:srgbClr val="8B8D8E"/>
            </a:solidFill>
            <a:ln w="9525" cap="flat" cmpd="sng" algn="ctr">
              <a:noFill/>
              <a:prstDash val="solid"/>
            </a:ln>
            <a:effectLst/>
          </p:spPr>
          <p:txBody>
            <a:bodyPr anchor="ctr"/>
            <a:lstStyle/>
            <a:p>
              <a:pPr algn="r" defTabSz="457200" fontAlgn="auto">
                <a:spcBef>
                  <a:spcPts val="0"/>
                </a:spcBef>
                <a:spcAft>
                  <a:spcPts val="0"/>
                </a:spcAft>
                <a:defRPr/>
              </a:pPr>
              <a:endParaRPr lang="en-US" sz="900" kern="0" cap="all" dirty="0">
                <a:solidFill>
                  <a:prstClr val="white"/>
                </a:solidFill>
                <a:latin typeface="Gotham Book"/>
                <a:cs typeface="Gotham Book"/>
              </a:endParaRPr>
            </a:p>
          </p:txBody>
        </p:sp>
        <p:sp>
          <p:nvSpPr>
            <p:cNvPr id="80" name="Chevron 79"/>
            <p:cNvSpPr/>
            <p:nvPr/>
          </p:nvSpPr>
          <p:spPr>
            <a:xfrm>
              <a:off x="4561862" y="1814351"/>
              <a:ext cx="549039" cy="1163698"/>
            </a:xfrm>
            <a:prstGeom prst="chevron">
              <a:avLst/>
            </a:prstGeom>
            <a:solidFill>
              <a:srgbClr val="8B8D8E"/>
            </a:solidFill>
            <a:ln w="9525" cap="flat" cmpd="sng" algn="ctr">
              <a:noFill/>
              <a:prstDash val="solid"/>
            </a:ln>
            <a:effectLst/>
          </p:spPr>
          <p:txBody>
            <a:bodyPr anchor="ctr"/>
            <a:lstStyle/>
            <a:p>
              <a:pPr algn="r" defTabSz="457200" fontAlgn="auto">
                <a:spcBef>
                  <a:spcPts val="0"/>
                </a:spcBef>
                <a:spcAft>
                  <a:spcPts val="0"/>
                </a:spcAft>
                <a:defRPr/>
              </a:pPr>
              <a:endParaRPr lang="en-US" sz="900" kern="0" cap="all" dirty="0">
                <a:solidFill>
                  <a:prstClr val="white"/>
                </a:solidFill>
                <a:latin typeface="Gotham Book"/>
                <a:cs typeface="Gotham Book"/>
              </a:endParaRPr>
            </a:p>
          </p:txBody>
        </p:sp>
      </p:grpSp>
      <p:grpSp>
        <p:nvGrpSpPr>
          <p:cNvPr id="2" name="Group 1"/>
          <p:cNvGrpSpPr/>
          <p:nvPr/>
        </p:nvGrpSpPr>
        <p:grpSpPr>
          <a:xfrm>
            <a:off x="6203261" y="861650"/>
            <a:ext cx="2324489" cy="3739754"/>
            <a:chOff x="6149975" y="1309688"/>
            <a:chExt cx="2841625" cy="5558864"/>
          </a:xfrm>
        </p:grpSpPr>
        <p:sp>
          <p:nvSpPr>
            <p:cNvPr id="86" name="Round Diagonal Corner Rectangle 85"/>
            <p:cNvSpPr/>
            <p:nvPr/>
          </p:nvSpPr>
          <p:spPr bwMode="auto">
            <a:xfrm>
              <a:off x="6149975" y="1309688"/>
              <a:ext cx="2841625" cy="5558864"/>
            </a:xfrm>
            <a:prstGeom prst="round2DiagRect">
              <a:avLst>
                <a:gd name="adj1" fmla="val 12032"/>
                <a:gd name="adj2" fmla="val 0"/>
              </a:avLst>
            </a:prstGeom>
            <a:solidFill>
              <a:srgbClr val="E2E2E2"/>
            </a:solidFill>
            <a:ln w="9525" cap="flat" cmpd="sng" algn="ctr">
              <a:noFill/>
              <a:prstDash val="solid"/>
            </a:ln>
            <a:effectLst/>
          </p:spPr>
          <p:txBody>
            <a:bodyPr tIns="91440" bIns="91440"/>
            <a:lstStyle/>
            <a:p>
              <a:pPr algn="ctr" defTabSz="457200" fontAlgn="auto">
                <a:spcBef>
                  <a:spcPts val="1200"/>
                </a:spcBef>
                <a:spcAft>
                  <a:spcPts val="600"/>
                </a:spcAft>
                <a:buClr>
                  <a:prstClr val="white">
                    <a:lumMod val="75000"/>
                  </a:prstClr>
                </a:buClr>
                <a:defRPr/>
              </a:pPr>
              <a:r>
                <a:rPr lang="en-US" sz="1600" b="1" kern="0" spc="-40" dirty="0">
                  <a:solidFill>
                    <a:srgbClr val="404040"/>
                  </a:solidFill>
                  <a:latin typeface="Arial"/>
                  <a:cs typeface="Arial"/>
                </a:rPr>
                <a:t>Long-Term Outcomes*</a:t>
              </a:r>
            </a:p>
          </p:txBody>
        </p:sp>
        <p:pic>
          <p:nvPicPr>
            <p:cNvPr id="11279" name="Picture 86" descr="ppl_icon_family_magenta.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008" y="2194814"/>
              <a:ext cx="1113711" cy="99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Round Diagonal Corner Rectangle 88"/>
            <p:cNvSpPr/>
            <p:nvPr/>
          </p:nvSpPr>
          <p:spPr bwMode="auto">
            <a:xfrm>
              <a:off x="6516688" y="3190875"/>
              <a:ext cx="2197100" cy="630238"/>
            </a:xfrm>
            <a:prstGeom prst="round2DiagRect">
              <a:avLst>
                <a:gd name="adj1" fmla="val 12032"/>
                <a:gd name="adj2" fmla="val 0"/>
              </a:avLst>
            </a:prstGeom>
            <a:solidFill>
              <a:srgbClr val="C02F86"/>
            </a:solidFill>
            <a:ln w="9525" cap="flat" cmpd="sng" algn="ctr">
              <a:noFill/>
              <a:prstDash val="solid"/>
            </a:ln>
            <a:effectLst/>
          </p:spPr>
          <p:txBody>
            <a:bodyPr lIns="365760" tIns="91440" rIns="0" bIns="91440" anchor="ctr"/>
            <a:lstStyle/>
            <a:p>
              <a:pPr defTabSz="457200" fontAlgn="auto">
                <a:spcBef>
                  <a:spcPts val="1200"/>
                </a:spcBef>
                <a:spcAft>
                  <a:spcPts val="600"/>
                </a:spcAft>
                <a:buClr>
                  <a:prstClr val="white">
                    <a:lumMod val="75000"/>
                  </a:prstClr>
                </a:buClr>
                <a:defRPr/>
              </a:pPr>
              <a:r>
                <a:rPr lang="en-US" sz="1600" b="1" kern="0" spc="-10" dirty="0">
                  <a:solidFill>
                    <a:prstClr val="white"/>
                  </a:solidFill>
                  <a:latin typeface="Arial"/>
                  <a:cs typeface="Arial"/>
                </a:rPr>
                <a:t>Food Security</a:t>
              </a:r>
            </a:p>
          </p:txBody>
        </p:sp>
        <p:sp>
          <p:nvSpPr>
            <p:cNvPr id="91" name="Round Diagonal Corner Rectangle 90"/>
            <p:cNvSpPr/>
            <p:nvPr/>
          </p:nvSpPr>
          <p:spPr bwMode="auto">
            <a:xfrm>
              <a:off x="6516688" y="3906838"/>
              <a:ext cx="2197100" cy="631825"/>
            </a:xfrm>
            <a:prstGeom prst="round2DiagRect">
              <a:avLst>
                <a:gd name="adj1" fmla="val 12032"/>
                <a:gd name="adj2" fmla="val 0"/>
              </a:avLst>
            </a:prstGeom>
            <a:solidFill>
              <a:srgbClr val="C02F86"/>
            </a:solidFill>
            <a:ln w="9525" cap="flat" cmpd="sng" algn="ctr">
              <a:noFill/>
              <a:prstDash val="solid"/>
            </a:ln>
            <a:effectLst/>
          </p:spPr>
          <p:txBody>
            <a:bodyPr lIns="365760" tIns="91440" rIns="0" bIns="91440" anchor="ctr"/>
            <a:lstStyle/>
            <a:p>
              <a:pPr defTabSz="457200" fontAlgn="auto">
                <a:spcBef>
                  <a:spcPts val="1200"/>
                </a:spcBef>
                <a:spcAft>
                  <a:spcPts val="600"/>
                </a:spcAft>
                <a:buClr>
                  <a:prstClr val="white">
                    <a:lumMod val="75000"/>
                  </a:prstClr>
                </a:buClr>
                <a:defRPr/>
              </a:pPr>
              <a:r>
                <a:rPr lang="en-US" sz="1600" b="1" kern="0" spc="-10" dirty="0">
                  <a:solidFill>
                    <a:prstClr val="white"/>
                  </a:solidFill>
                  <a:latin typeface="Arial"/>
                  <a:cs typeface="Arial"/>
                </a:rPr>
                <a:t>Health</a:t>
              </a:r>
              <a:endParaRPr lang="en-US" sz="850" b="1" kern="0" spc="-10" dirty="0">
                <a:solidFill>
                  <a:prstClr val="white"/>
                </a:solidFill>
                <a:latin typeface="Arial"/>
                <a:cs typeface="Arial"/>
              </a:endParaRPr>
            </a:p>
          </p:txBody>
        </p:sp>
        <p:sp>
          <p:nvSpPr>
            <p:cNvPr id="93" name="Round Diagonal Corner Rectangle 92"/>
            <p:cNvSpPr/>
            <p:nvPr/>
          </p:nvSpPr>
          <p:spPr bwMode="auto">
            <a:xfrm>
              <a:off x="6481763" y="4627563"/>
              <a:ext cx="2209800" cy="633412"/>
            </a:xfrm>
            <a:prstGeom prst="round2DiagRect">
              <a:avLst>
                <a:gd name="adj1" fmla="val 12032"/>
                <a:gd name="adj2" fmla="val 0"/>
              </a:avLst>
            </a:prstGeom>
            <a:solidFill>
              <a:srgbClr val="C02F86"/>
            </a:solidFill>
            <a:ln w="9525" cap="flat" cmpd="sng" algn="ctr">
              <a:noFill/>
              <a:prstDash val="solid"/>
            </a:ln>
            <a:effectLst/>
          </p:spPr>
          <p:txBody>
            <a:bodyPr lIns="365760" tIns="91440" rIns="0" bIns="91440" anchor="ctr"/>
            <a:lstStyle/>
            <a:p>
              <a:pPr defTabSz="457200" fontAlgn="auto">
                <a:spcBef>
                  <a:spcPts val="1200"/>
                </a:spcBef>
                <a:spcAft>
                  <a:spcPts val="600"/>
                </a:spcAft>
                <a:buClr>
                  <a:prstClr val="white">
                    <a:lumMod val="75000"/>
                  </a:prstClr>
                </a:buClr>
                <a:defRPr/>
              </a:pPr>
              <a:r>
                <a:rPr lang="en-US" sz="1600" b="1" kern="0" spc="-10" dirty="0">
                  <a:solidFill>
                    <a:prstClr val="white"/>
                  </a:solidFill>
                  <a:latin typeface="Arial"/>
                  <a:cs typeface="Arial"/>
                </a:rPr>
                <a:t>Housing Stability</a:t>
              </a:r>
            </a:p>
          </p:txBody>
        </p:sp>
        <p:sp>
          <p:nvSpPr>
            <p:cNvPr id="95" name="Round Diagonal Corner Rectangle 94"/>
            <p:cNvSpPr/>
            <p:nvPr/>
          </p:nvSpPr>
          <p:spPr bwMode="auto">
            <a:xfrm>
              <a:off x="6488113" y="5345113"/>
              <a:ext cx="2197100" cy="630237"/>
            </a:xfrm>
            <a:prstGeom prst="round2DiagRect">
              <a:avLst>
                <a:gd name="adj1" fmla="val 12032"/>
                <a:gd name="adj2" fmla="val 0"/>
              </a:avLst>
            </a:prstGeom>
            <a:solidFill>
              <a:srgbClr val="C02F86"/>
            </a:solidFill>
            <a:ln w="9525" cap="flat" cmpd="sng" algn="ctr">
              <a:noFill/>
              <a:prstDash val="solid"/>
            </a:ln>
            <a:effectLst/>
          </p:spPr>
          <p:txBody>
            <a:bodyPr lIns="365760" tIns="91440" rIns="0" bIns="91440" anchor="ctr"/>
            <a:lstStyle/>
            <a:p>
              <a:pPr defTabSz="457200" fontAlgn="auto">
                <a:spcBef>
                  <a:spcPts val="1200"/>
                </a:spcBef>
                <a:spcAft>
                  <a:spcPts val="600"/>
                </a:spcAft>
                <a:buClr>
                  <a:prstClr val="white">
                    <a:lumMod val="75000"/>
                  </a:prstClr>
                </a:buClr>
                <a:defRPr/>
              </a:pPr>
              <a:r>
                <a:rPr lang="en-US" sz="1600" b="1" kern="0" spc="-10" dirty="0">
                  <a:solidFill>
                    <a:prstClr val="white"/>
                  </a:solidFill>
                  <a:latin typeface="Arial"/>
                  <a:cs typeface="Arial"/>
                </a:rPr>
                <a:t>Income</a:t>
              </a:r>
              <a:endParaRPr lang="en-US" sz="850" b="1" kern="0" spc="-10" dirty="0">
                <a:solidFill>
                  <a:prstClr val="white"/>
                </a:solidFill>
                <a:latin typeface="Arial"/>
                <a:cs typeface="Arial"/>
              </a:endParaRPr>
            </a:p>
          </p:txBody>
        </p:sp>
        <p:sp>
          <p:nvSpPr>
            <p:cNvPr id="30" name="Round Diagonal Corner Rectangle 29"/>
            <p:cNvSpPr/>
            <p:nvPr/>
          </p:nvSpPr>
          <p:spPr bwMode="auto">
            <a:xfrm>
              <a:off x="6494463" y="6072655"/>
              <a:ext cx="2197100" cy="630237"/>
            </a:xfrm>
            <a:prstGeom prst="round2DiagRect">
              <a:avLst>
                <a:gd name="adj1" fmla="val 12032"/>
                <a:gd name="adj2" fmla="val 0"/>
              </a:avLst>
            </a:prstGeom>
            <a:solidFill>
              <a:srgbClr val="C02F86"/>
            </a:solidFill>
            <a:ln w="9525" cap="flat" cmpd="sng" algn="ctr">
              <a:noFill/>
              <a:prstDash val="solid"/>
            </a:ln>
            <a:effectLst/>
          </p:spPr>
          <p:txBody>
            <a:bodyPr lIns="365760" tIns="91440" rIns="0" bIns="91440" anchor="ctr"/>
            <a:lstStyle/>
            <a:p>
              <a:pPr defTabSz="457200" fontAlgn="auto">
                <a:spcBef>
                  <a:spcPts val="1200"/>
                </a:spcBef>
                <a:spcAft>
                  <a:spcPts val="600"/>
                </a:spcAft>
                <a:buClr>
                  <a:prstClr val="white">
                    <a:lumMod val="75000"/>
                  </a:prstClr>
                </a:buClr>
                <a:defRPr/>
              </a:pPr>
              <a:r>
                <a:rPr lang="en-US" sz="1600" b="1" kern="0" spc="-10" dirty="0" smtClean="0">
                  <a:solidFill>
                    <a:prstClr val="white"/>
                  </a:solidFill>
                  <a:latin typeface="Arial"/>
                  <a:cs typeface="Arial"/>
                </a:rPr>
                <a:t>Education</a:t>
              </a:r>
              <a:endParaRPr lang="en-US" sz="850" b="1" kern="0" spc="-10" dirty="0">
                <a:solidFill>
                  <a:prstClr val="white"/>
                </a:solidFill>
                <a:latin typeface="Arial"/>
                <a:cs typeface="Arial"/>
              </a:endParaRPr>
            </a:p>
          </p:txBody>
        </p:sp>
      </p:grpSp>
      <p:sp>
        <p:nvSpPr>
          <p:cNvPr id="4" name="Slide Number Placeholder 3"/>
          <p:cNvSpPr>
            <a:spLocks noGrp="1"/>
          </p:cNvSpPr>
          <p:nvPr>
            <p:ph type="sldNum" sz="quarter" idx="12"/>
          </p:nvPr>
        </p:nvSpPr>
        <p:spPr/>
        <p:txBody>
          <a:bodyPr/>
          <a:lstStyle/>
          <a:p>
            <a:pPr>
              <a:defRPr/>
            </a:pPr>
            <a:fld id="{C5E0AEAD-2BB6-492C-A00B-BC1BC9F2C199}" type="slidenum">
              <a:rPr lang="en-US" smtClean="0"/>
              <a:pPr>
                <a:defRPr/>
              </a:pPr>
              <a:t>21</a:t>
            </a:fld>
            <a:endParaRPr lang="en-US"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380413"/>
            <a:ext cx="1105127" cy="589783"/>
          </a:xfrm>
          <a:prstGeom prst="rect">
            <a:avLst/>
          </a:prstGeom>
        </p:spPr>
      </p:pic>
      <p:graphicFrame>
        <p:nvGraphicFramePr>
          <p:cNvPr id="75" name="Diagram 74"/>
          <p:cNvGraphicFramePr/>
          <p:nvPr>
            <p:extLst>
              <p:ext uri="{D42A27DB-BD31-4B8C-83A1-F6EECF244321}">
                <p14:modId xmlns:p14="http://schemas.microsoft.com/office/powerpoint/2010/main" val="749572189"/>
              </p:ext>
            </p:extLst>
          </p:nvPr>
        </p:nvGraphicFramePr>
        <p:xfrm>
          <a:off x="-1295400" y="897732"/>
          <a:ext cx="7087892" cy="388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56672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 y="0"/>
            <a:ext cx="9144000" cy="4110181"/>
          </a:xfrm>
          <a:prstGeom prst="rect">
            <a:avLst/>
          </a:prstGeom>
        </p:spPr>
      </p:pic>
      <p:sp>
        <p:nvSpPr>
          <p:cNvPr id="3" name="Rectangle 2"/>
          <p:cNvSpPr/>
          <p:nvPr/>
        </p:nvSpPr>
        <p:spPr>
          <a:xfrm>
            <a:off x="9698" y="4171950"/>
            <a:ext cx="9144000" cy="857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dirty="0" smtClean="0">
                <a:solidFill>
                  <a:schemeClr val="bg1"/>
                </a:solidFill>
                <a:latin typeface="Century Gothic" panose="020B0502020202020204" pitchFamily="34" charset="0"/>
              </a:rPr>
              <a:t>Governor’s Council on Food Security</a:t>
            </a:r>
            <a:endParaRPr lang="en-US" sz="2800" dirty="0">
              <a:solidFill>
                <a:schemeClr val="bg1"/>
              </a:solidFill>
              <a:latin typeface="Century Gothic" panose="020B0502020202020204" pitchFamily="34" charset="0"/>
            </a:endParaRPr>
          </a:p>
          <a:p>
            <a:pPr algn="ctr"/>
            <a:r>
              <a:rPr lang="en-US" sz="2000" dirty="0" smtClean="0">
                <a:solidFill>
                  <a:schemeClr val="bg1"/>
                </a:solidFill>
                <a:latin typeface="Century Gothic" panose="020B0502020202020204" pitchFamily="34" charset="0"/>
              </a:rPr>
              <a:t>A Role to Help Washoe County and Pilot Strategies for the State</a:t>
            </a:r>
          </a:p>
        </p:txBody>
      </p:sp>
    </p:spTree>
    <p:extLst>
      <p:ext uri="{BB962C8B-B14F-4D97-AF65-F5344CB8AC3E}">
        <p14:creationId xmlns:p14="http://schemas.microsoft.com/office/powerpoint/2010/main" val="143869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6F98A4-9A21-4DF1-9218-CCE5031559DE}" type="slidenum">
              <a:rPr lang="en-US" smtClean="0"/>
              <a:t>23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10436464"/>
              </p:ext>
            </p:extLst>
          </p:nvPr>
        </p:nvGraphicFramePr>
        <p:xfrm>
          <a:off x="304800" y="1047749"/>
          <a:ext cx="8458200" cy="3794761"/>
        </p:xfrm>
        <a:graphic>
          <a:graphicData uri="http://schemas.openxmlformats.org/drawingml/2006/table">
            <a:tbl>
              <a:tblPr firstRow="1" firstCol="1" bandRow="1">
                <a:tableStyleId>{5C22544A-7EE6-4342-B048-85BDC9FD1C3A}</a:tableStyleId>
              </a:tblPr>
              <a:tblGrid>
                <a:gridCol w="4229100"/>
                <a:gridCol w="4229100"/>
              </a:tblGrid>
              <a:tr h="166254">
                <a:tc>
                  <a:txBody>
                    <a:bodyPr/>
                    <a:lstStyle/>
                    <a:p>
                      <a:pPr marL="0" marR="0" algn="ctr">
                        <a:spcBef>
                          <a:spcPts val="0"/>
                        </a:spcBef>
                        <a:spcAft>
                          <a:spcPts val="0"/>
                        </a:spcAft>
                      </a:pPr>
                      <a:r>
                        <a:rPr lang="en-US" sz="1400" dirty="0">
                          <a:effectLst/>
                          <a:latin typeface="Century Gothic" panose="020B0502020202020204" pitchFamily="34" charset="0"/>
                        </a:rPr>
                        <a:t>C4C CAN Strategy</a:t>
                      </a:r>
                      <a:endParaRPr lang="en-US" sz="1400" dirty="0">
                        <a:effectLst/>
                        <a:latin typeface="Century Gothic" panose="020B0502020202020204" pitchFamily="34" charset="0"/>
                        <a:ea typeface="Calibri"/>
                        <a:cs typeface="Times New Roman"/>
                      </a:endParaRPr>
                    </a:p>
                  </a:txBody>
                  <a:tcPr marL="63113" marR="63113" marT="0" marB="0">
                    <a:solidFill>
                      <a:srgbClr val="5185BD"/>
                    </a:solidFill>
                  </a:tcPr>
                </a:tc>
                <a:tc>
                  <a:txBody>
                    <a:bodyPr/>
                    <a:lstStyle/>
                    <a:p>
                      <a:pPr marL="0" marR="0" algn="ctr">
                        <a:spcBef>
                          <a:spcPts val="0"/>
                        </a:spcBef>
                        <a:spcAft>
                          <a:spcPts val="0"/>
                        </a:spcAft>
                      </a:pPr>
                      <a:r>
                        <a:rPr lang="en-US" sz="1400" dirty="0">
                          <a:effectLst/>
                          <a:latin typeface="Century Gothic" panose="020B0502020202020204" pitchFamily="34" charset="0"/>
                        </a:rPr>
                        <a:t>Governor’s Council Strategy</a:t>
                      </a:r>
                      <a:endParaRPr lang="en-US" sz="1400" dirty="0">
                        <a:effectLst/>
                        <a:latin typeface="Century Gothic" panose="020B0502020202020204" pitchFamily="34" charset="0"/>
                        <a:ea typeface="Calibri"/>
                        <a:cs typeface="Times New Roman"/>
                      </a:endParaRPr>
                    </a:p>
                  </a:txBody>
                  <a:tcPr marL="63113" marR="63113" marT="0" marB="0">
                    <a:solidFill>
                      <a:srgbClr val="5767B4"/>
                    </a:solidFill>
                  </a:tcPr>
                </a:tc>
              </a:tr>
              <a:tr h="498763">
                <a:tc>
                  <a:txBody>
                    <a:bodyPr/>
                    <a:lstStyle/>
                    <a:p>
                      <a:pPr marL="0" marR="0">
                        <a:spcBef>
                          <a:spcPts val="0"/>
                        </a:spcBef>
                        <a:spcAft>
                          <a:spcPts val="0"/>
                        </a:spcAft>
                      </a:pPr>
                      <a:r>
                        <a:rPr lang="en-US" sz="1100" b="1" dirty="0">
                          <a:solidFill>
                            <a:schemeClr val="tx1"/>
                          </a:solidFill>
                          <a:effectLst/>
                        </a:rPr>
                        <a:t>Strategy 1</a:t>
                      </a:r>
                      <a:r>
                        <a:rPr lang="en-US" sz="1100" b="0" dirty="0">
                          <a:solidFill>
                            <a:schemeClr val="tx1"/>
                          </a:solidFill>
                          <a:effectLst/>
                        </a:rPr>
                        <a:t> Leverage existing data collection opportunities to understand the burden of food security for Booth and Veterans families.</a:t>
                      </a:r>
                      <a:endParaRPr lang="en-US" sz="1100" b="0" dirty="0">
                        <a:solidFill>
                          <a:schemeClr val="tx1"/>
                        </a:solidFill>
                        <a:effectLst/>
                        <a:latin typeface="Calibri"/>
                        <a:ea typeface="Calibri"/>
                        <a:cs typeface="Times New Roman"/>
                      </a:endParaRPr>
                    </a:p>
                  </a:txBody>
                  <a:tcPr marL="63113" marR="63113" marT="0" marB="0">
                    <a:solidFill>
                      <a:srgbClr val="C5E4ED"/>
                    </a:solidFill>
                  </a:tcPr>
                </a:tc>
                <a:tc>
                  <a:txBody>
                    <a:bodyPr/>
                    <a:lstStyle/>
                    <a:p>
                      <a:pPr marL="0" marR="0">
                        <a:spcBef>
                          <a:spcPts val="0"/>
                        </a:spcBef>
                        <a:spcAft>
                          <a:spcPts val="0"/>
                        </a:spcAft>
                      </a:pPr>
                      <a:r>
                        <a:rPr lang="en-US" sz="1100" dirty="0">
                          <a:effectLst/>
                        </a:rPr>
                        <a:t> </a:t>
                      </a:r>
                      <a:endParaRPr lang="en-US" sz="1100" dirty="0">
                        <a:effectLst/>
                        <a:latin typeface="Calibri"/>
                        <a:ea typeface="Calibri"/>
                        <a:cs typeface="Times New Roman"/>
                      </a:endParaRPr>
                    </a:p>
                  </a:txBody>
                  <a:tcPr marL="63113" marR="63113" marT="0" marB="0">
                    <a:solidFill>
                      <a:schemeClr val="accent4">
                        <a:lumMod val="20000"/>
                        <a:lumOff val="80000"/>
                      </a:schemeClr>
                    </a:solidFill>
                  </a:tcPr>
                </a:tc>
              </a:tr>
              <a:tr h="332510">
                <a:tc>
                  <a:txBody>
                    <a:bodyPr/>
                    <a:lstStyle/>
                    <a:p>
                      <a:pPr marL="0" marR="0">
                        <a:spcBef>
                          <a:spcPts val="0"/>
                        </a:spcBef>
                        <a:spcAft>
                          <a:spcPts val="0"/>
                        </a:spcAft>
                      </a:pPr>
                      <a:r>
                        <a:rPr lang="en-US" sz="1100" b="1" dirty="0">
                          <a:solidFill>
                            <a:schemeClr val="tx1"/>
                          </a:solidFill>
                          <a:effectLst/>
                        </a:rPr>
                        <a:t>Strategy 2</a:t>
                      </a:r>
                      <a:r>
                        <a:rPr lang="en-US" sz="1100" b="0" dirty="0">
                          <a:solidFill>
                            <a:schemeClr val="tx1"/>
                          </a:solidFill>
                          <a:effectLst/>
                        </a:rPr>
                        <a:t> Hold focus groups with families in select schools to identify risks, barriers and needs for food security</a:t>
                      </a:r>
                      <a:endParaRPr lang="en-US" sz="1100" b="0" dirty="0">
                        <a:solidFill>
                          <a:schemeClr val="tx1"/>
                        </a:solidFill>
                        <a:effectLst/>
                        <a:latin typeface="Calibri"/>
                        <a:ea typeface="Calibri"/>
                        <a:cs typeface="Times New Roman"/>
                      </a:endParaRPr>
                    </a:p>
                  </a:txBody>
                  <a:tcPr marL="63113" marR="63113" marT="0" marB="0">
                    <a:solidFill>
                      <a:srgbClr val="C5E4ED"/>
                    </a:solidFill>
                  </a:tcPr>
                </a:tc>
                <a:tc>
                  <a:txBody>
                    <a:bodyPr/>
                    <a:lstStyle/>
                    <a:p>
                      <a:pPr marL="0" marR="0">
                        <a:spcBef>
                          <a:spcPts val="0"/>
                        </a:spcBef>
                        <a:spcAft>
                          <a:spcPts val="0"/>
                        </a:spcAft>
                      </a:pPr>
                      <a:r>
                        <a:rPr lang="en-US" sz="1100" dirty="0">
                          <a:effectLst/>
                        </a:rPr>
                        <a:t> </a:t>
                      </a:r>
                      <a:endParaRPr lang="en-US" sz="1100" dirty="0">
                        <a:effectLst/>
                        <a:latin typeface="Calibri"/>
                        <a:ea typeface="Calibri"/>
                        <a:cs typeface="Times New Roman"/>
                      </a:endParaRPr>
                    </a:p>
                  </a:txBody>
                  <a:tcPr marL="63113" marR="63113" marT="0" marB="0">
                    <a:solidFill>
                      <a:schemeClr val="accent4">
                        <a:lumMod val="20000"/>
                        <a:lumOff val="80000"/>
                      </a:schemeClr>
                    </a:solidFill>
                  </a:tcPr>
                </a:tc>
              </a:tr>
              <a:tr h="831274">
                <a:tc>
                  <a:txBody>
                    <a:bodyPr/>
                    <a:lstStyle/>
                    <a:p>
                      <a:pPr marL="0" marR="0">
                        <a:spcBef>
                          <a:spcPts val="0"/>
                        </a:spcBef>
                        <a:spcAft>
                          <a:spcPts val="0"/>
                        </a:spcAft>
                      </a:pPr>
                      <a:r>
                        <a:rPr lang="en-US" sz="1100" b="1" dirty="0">
                          <a:solidFill>
                            <a:schemeClr val="tx1"/>
                          </a:solidFill>
                          <a:effectLst/>
                        </a:rPr>
                        <a:t>Strategy 3</a:t>
                      </a:r>
                      <a:r>
                        <a:rPr lang="en-US" sz="1100" b="0" dirty="0">
                          <a:solidFill>
                            <a:schemeClr val="tx1"/>
                          </a:solidFill>
                          <a:effectLst/>
                        </a:rPr>
                        <a:t> Increase food pantry and WIC &amp; SNAP utilization at Booth, Veterans and for eligible families</a:t>
                      </a:r>
                      <a:endParaRPr lang="en-US" sz="1100" b="0" dirty="0">
                        <a:solidFill>
                          <a:schemeClr val="tx1"/>
                        </a:solidFill>
                        <a:effectLst/>
                        <a:latin typeface="Calibri"/>
                        <a:ea typeface="Calibri"/>
                        <a:cs typeface="Times New Roman"/>
                      </a:endParaRPr>
                    </a:p>
                  </a:txBody>
                  <a:tcPr marL="63113" marR="63113" marT="0" marB="0">
                    <a:solidFill>
                      <a:srgbClr val="C5E4ED"/>
                    </a:solidFill>
                  </a:tcPr>
                </a:tc>
                <a:tc>
                  <a:txBody>
                    <a:bodyPr/>
                    <a:lstStyle/>
                    <a:p>
                      <a:pPr marL="0" marR="0">
                        <a:spcBef>
                          <a:spcPts val="0"/>
                        </a:spcBef>
                        <a:spcAft>
                          <a:spcPts val="0"/>
                        </a:spcAft>
                      </a:pPr>
                      <a:r>
                        <a:rPr lang="en-US" sz="1100" b="1" dirty="0">
                          <a:effectLst/>
                        </a:rPr>
                        <a:t>2.1.1</a:t>
                      </a:r>
                      <a:r>
                        <a:rPr lang="en-US" sz="1100" dirty="0">
                          <a:effectLst/>
                        </a:rPr>
                        <a:t> Feed more children through increased participation in in-school meal programs and establish accountability measures</a:t>
                      </a:r>
                    </a:p>
                    <a:p>
                      <a:pPr marL="0" marR="0">
                        <a:spcBef>
                          <a:spcPts val="0"/>
                        </a:spcBef>
                        <a:spcAft>
                          <a:spcPts val="0"/>
                        </a:spcAft>
                      </a:pPr>
                      <a:r>
                        <a:rPr lang="en-US" sz="1100" dirty="0">
                          <a:effectLst/>
                        </a:rPr>
                        <a:t> </a:t>
                      </a:r>
                    </a:p>
                    <a:p>
                      <a:pPr marL="0" marR="0">
                        <a:spcBef>
                          <a:spcPts val="0"/>
                        </a:spcBef>
                        <a:spcAft>
                          <a:spcPts val="0"/>
                        </a:spcAft>
                      </a:pPr>
                      <a:r>
                        <a:rPr lang="en-US" sz="1100" b="1" dirty="0">
                          <a:effectLst/>
                        </a:rPr>
                        <a:t>2.2.4</a:t>
                      </a:r>
                      <a:r>
                        <a:rPr lang="en-US" sz="1100" dirty="0">
                          <a:effectLst/>
                        </a:rPr>
                        <a:t> Create a strategic partnership between WIC and SNAP to maximize caseloads</a:t>
                      </a:r>
                      <a:endParaRPr lang="en-US" sz="1100" dirty="0">
                        <a:effectLst/>
                        <a:latin typeface="Calibri"/>
                        <a:ea typeface="Calibri"/>
                        <a:cs typeface="Times New Roman"/>
                      </a:endParaRPr>
                    </a:p>
                  </a:txBody>
                  <a:tcPr marL="63113" marR="63113" marT="0" marB="0">
                    <a:solidFill>
                      <a:schemeClr val="accent4">
                        <a:lumMod val="20000"/>
                        <a:lumOff val="80000"/>
                      </a:schemeClr>
                    </a:solidFill>
                  </a:tcPr>
                </a:tc>
              </a:tr>
              <a:tr h="400398">
                <a:tc>
                  <a:txBody>
                    <a:bodyPr/>
                    <a:lstStyle/>
                    <a:p>
                      <a:pPr marL="0" marR="0">
                        <a:spcBef>
                          <a:spcPts val="0"/>
                        </a:spcBef>
                        <a:spcAft>
                          <a:spcPts val="0"/>
                        </a:spcAft>
                      </a:pPr>
                      <a:r>
                        <a:rPr lang="en-US" sz="1100" b="1" dirty="0">
                          <a:solidFill>
                            <a:schemeClr val="tx1"/>
                          </a:solidFill>
                          <a:effectLst/>
                        </a:rPr>
                        <a:t>Strategy 4</a:t>
                      </a:r>
                      <a:r>
                        <a:rPr lang="en-US" sz="1100" b="0" dirty="0">
                          <a:solidFill>
                            <a:schemeClr val="tx1"/>
                          </a:solidFill>
                          <a:effectLst/>
                        </a:rPr>
                        <a:t> Improve Kids Café to allow parents to eat with their children</a:t>
                      </a:r>
                      <a:endParaRPr lang="en-US" sz="1100" b="0" dirty="0">
                        <a:solidFill>
                          <a:schemeClr val="tx1"/>
                        </a:solidFill>
                        <a:effectLst/>
                        <a:latin typeface="Calibri"/>
                        <a:ea typeface="Calibri"/>
                        <a:cs typeface="Times New Roman"/>
                      </a:endParaRPr>
                    </a:p>
                  </a:txBody>
                  <a:tcPr marL="63113" marR="63113" marT="0" marB="0">
                    <a:solidFill>
                      <a:srgbClr val="C5E4ED"/>
                    </a:solidFill>
                  </a:tcPr>
                </a:tc>
                <a:tc>
                  <a:txBody>
                    <a:bodyPr/>
                    <a:lstStyle/>
                    <a:p>
                      <a:pPr marL="0" marR="0">
                        <a:spcBef>
                          <a:spcPts val="0"/>
                        </a:spcBef>
                        <a:spcAft>
                          <a:spcPts val="0"/>
                        </a:spcAft>
                      </a:pPr>
                      <a:r>
                        <a:rPr lang="en-US" sz="1100" b="1" dirty="0">
                          <a:effectLst/>
                        </a:rPr>
                        <a:t>1.2.3</a:t>
                      </a:r>
                      <a:r>
                        <a:rPr lang="en-US" sz="1100" dirty="0">
                          <a:effectLst/>
                        </a:rPr>
                        <a:t> Research and develop a menu of model policies/regulations options to promote food security in Nevada</a:t>
                      </a:r>
                      <a:endParaRPr lang="en-US" sz="1100" dirty="0">
                        <a:effectLst/>
                        <a:latin typeface="Calibri"/>
                        <a:ea typeface="Calibri"/>
                        <a:cs typeface="Times New Roman"/>
                      </a:endParaRPr>
                    </a:p>
                  </a:txBody>
                  <a:tcPr marL="63113" marR="63113" marT="0" marB="0">
                    <a:solidFill>
                      <a:schemeClr val="accent4">
                        <a:lumMod val="20000"/>
                        <a:lumOff val="80000"/>
                      </a:schemeClr>
                    </a:solidFill>
                  </a:tcPr>
                </a:tc>
              </a:tr>
              <a:tr h="332510">
                <a:tc>
                  <a:txBody>
                    <a:bodyPr/>
                    <a:lstStyle/>
                    <a:p>
                      <a:pPr marL="0" marR="0">
                        <a:spcBef>
                          <a:spcPts val="0"/>
                        </a:spcBef>
                        <a:spcAft>
                          <a:spcPts val="0"/>
                        </a:spcAft>
                      </a:pPr>
                      <a:r>
                        <a:rPr lang="en-US" sz="1100" b="1" dirty="0">
                          <a:solidFill>
                            <a:schemeClr val="tx1"/>
                          </a:solidFill>
                          <a:effectLst/>
                        </a:rPr>
                        <a:t>Strategy 5</a:t>
                      </a:r>
                      <a:r>
                        <a:rPr lang="en-US" sz="1100" b="0" dirty="0">
                          <a:solidFill>
                            <a:schemeClr val="tx1"/>
                          </a:solidFill>
                          <a:effectLst/>
                        </a:rPr>
                        <a:t> Develop best practice screening and referral protocols for food security</a:t>
                      </a:r>
                      <a:endParaRPr lang="en-US" sz="1100" b="0" dirty="0">
                        <a:solidFill>
                          <a:schemeClr val="tx1"/>
                        </a:solidFill>
                        <a:effectLst/>
                        <a:latin typeface="Calibri"/>
                        <a:ea typeface="Calibri"/>
                        <a:cs typeface="Times New Roman"/>
                      </a:endParaRPr>
                    </a:p>
                  </a:txBody>
                  <a:tcPr marL="63113" marR="63113" marT="0" marB="0">
                    <a:solidFill>
                      <a:srgbClr val="C5E4ED"/>
                    </a:solidFill>
                  </a:tcPr>
                </a:tc>
                <a:tc>
                  <a:txBody>
                    <a:bodyPr/>
                    <a:lstStyle/>
                    <a:p>
                      <a:pPr marL="0" marR="0">
                        <a:spcBef>
                          <a:spcPts val="0"/>
                        </a:spcBef>
                        <a:spcAft>
                          <a:spcPts val="0"/>
                        </a:spcAft>
                      </a:pPr>
                      <a:r>
                        <a:rPr lang="en-US" sz="1100" b="1" dirty="0">
                          <a:effectLst/>
                        </a:rPr>
                        <a:t>1.2.3</a:t>
                      </a:r>
                      <a:r>
                        <a:rPr lang="en-US" sz="1100" dirty="0">
                          <a:effectLst/>
                        </a:rPr>
                        <a:t> Research and develop a menu of model policies/regulations options to promote food security in Nevada</a:t>
                      </a:r>
                      <a:endParaRPr lang="en-US" sz="1100" dirty="0">
                        <a:effectLst/>
                        <a:latin typeface="Calibri"/>
                        <a:ea typeface="Calibri"/>
                        <a:cs typeface="Times New Roman"/>
                      </a:endParaRPr>
                    </a:p>
                  </a:txBody>
                  <a:tcPr marL="63113" marR="63113" marT="0" marB="0">
                    <a:solidFill>
                      <a:schemeClr val="accent4">
                        <a:lumMod val="20000"/>
                        <a:lumOff val="80000"/>
                      </a:schemeClr>
                    </a:solidFill>
                  </a:tcPr>
                </a:tc>
              </a:tr>
              <a:tr h="332510">
                <a:tc>
                  <a:txBody>
                    <a:bodyPr/>
                    <a:lstStyle/>
                    <a:p>
                      <a:pPr marL="0" marR="0">
                        <a:spcBef>
                          <a:spcPts val="0"/>
                        </a:spcBef>
                        <a:spcAft>
                          <a:spcPts val="0"/>
                        </a:spcAft>
                      </a:pPr>
                      <a:r>
                        <a:rPr lang="en-US" sz="1100" b="1" dirty="0">
                          <a:solidFill>
                            <a:schemeClr val="tx1"/>
                          </a:solidFill>
                          <a:effectLst/>
                        </a:rPr>
                        <a:t>Strategy 6</a:t>
                      </a:r>
                      <a:r>
                        <a:rPr lang="en-US" sz="1100" b="0" dirty="0">
                          <a:solidFill>
                            <a:schemeClr val="tx1"/>
                          </a:solidFill>
                          <a:effectLst/>
                        </a:rPr>
                        <a:t> Support comprehensive Nutrition Education</a:t>
                      </a:r>
                      <a:endParaRPr lang="en-US" sz="1100" b="0" dirty="0">
                        <a:solidFill>
                          <a:schemeClr val="tx1"/>
                        </a:solidFill>
                        <a:effectLst/>
                        <a:latin typeface="Calibri"/>
                        <a:ea typeface="Calibri"/>
                        <a:cs typeface="Times New Roman"/>
                      </a:endParaRPr>
                    </a:p>
                  </a:txBody>
                  <a:tcPr marL="63113" marR="63113" marT="0" marB="0">
                    <a:solidFill>
                      <a:srgbClr val="C5E4ED"/>
                    </a:solidFill>
                  </a:tcPr>
                </a:tc>
                <a:tc>
                  <a:txBody>
                    <a:bodyPr/>
                    <a:lstStyle/>
                    <a:p>
                      <a:pPr marL="0" marR="0">
                        <a:spcBef>
                          <a:spcPts val="0"/>
                        </a:spcBef>
                        <a:spcAft>
                          <a:spcPts val="0"/>
                        </a:spcAft>
                      </a:pPr>
                      <a:r>
                        <a:rPr lang="en-US" sz="1100" b="1" dirty="0">
                          <a:effectLst/>
                        </a:rPr>
                        <a:t>2.1.1</a:t>
                      </a:r>
                      <a:r>
                        <a:rPr lang="en-US" sz="1100" dirty="0">
                          <a:effectLst/>
                        </a:rPr>
                        <a:t> Feed more children through increased participation in in-school meal programs and establish accountability measures</a:t>
                      </a:r>
                      <a:endParaRPr lang="en-US" sz="1100" dirty="0">
                        <a:effectLst/>
                        <a:latin typeface="Calibri"/>
                        <a:ea typeface="Calibri"/>
                        <a:cs typeface="Times New Roman"/>
                      </a:endParaRPr>
                    </a:p>
                  </a:txBody>
                  <a:tcPr marL="63113" marR="63113" marT="0" marB="0">
                    <a:solidFill>
                      <a:schemeClr val="accent4">
                        <a:lumMod val="20000"/>
                        <a:lumOff val="80000"/>
                      </a:schemeClr>
                    </a:solidFill>
                  </a:tcPr>
                </a:tc>
              </a:tr>
              <a:tr h="498763">
                <a:tc>
                  <a:txBody>
                    <a:bodyPr/>
                    <a:lstStyle/>
                    <a:p>
                      <a:pPr marL="0" marR="0">
                        <a:spcBef>
                          <a:spcPts val="0"/>
                        </a:spcBef>
                        <a:spcAft>
                          <a:spcPts val="0"/>
                        </a:spcAft>
                      </a:pPr>
                      <a:r>
                        <a:rPr lang="en-US" sz="1100" b="1" dirty="0">
                          <a:solidFill>
                            <a:schemeClr val="tx1"/>
                          </a:solidFill>
                          <a:effectLst/>
                        </a:rPr>
                        <a:t>Strategy 7</a:t>
                      </a:r>
                      <a:r>
                        <a:rPr lang="en-US" sz="1100" b="0" dirty="0">
                          <a:solidFill>
                            <a:schemeClr val="tx1"/>
                          </a:solidFill>
                          <a:effectLst/>
                        </a:rPr>
                        <a:t> Promote, educate/raise awareness, partner and support others to encourage multi-family properties, parks and open spaces to allow common gardens, community accessible gardens. </a:t>
                      </a:r>
                      <a:endParaRPr lang="en-US" sz="1100" b="0" dirty="0">
                        <a:solidFill>
                          <a:schemeClr val="tx1"/>
                        </a:solidFill>
                        <a:effectLst/>
                        <a:latin typeface="Calibri"/>
                        <a:ea typeface="Calibri"/>
                        <a:cs typeface="Times New Roman"/>
                      </a:endParaRPr>
                    </a:p>
                  </a:txBody>
                  <a:tcPr marL="63113" marR="63113" marT="0" marB="0">
                    <a:solidFill>
                      <a:srgbClr val="C5E4ED"/>
                    </a:solidFill>
                  </a:tcPr>
                </a:tc>
                <a:tc>
                  <a:txBody>
                    <a:bodyPr/>
                    <a:lstStyle/>
                    <a:p>
                      <a:pPr marL="0" marR="0">
                        <a:spcBef>
                          <a:spcPts val="0"/>
                        </a:spcBef>
                        <a:spcAft>
                          <a:spcPts val="0"/>
                        </a:spcAft>
                      </a:pPr>
                      <a:r>
                        <a:rPr lang="en-US" sz="1100" b="1" dirty="0">
                          <a:effectLst/>
                        </a:rPr>
                        <a:t>1.2.3</a:t>
                      </a:r>
                      <a:r>
                        <a:rPr lang="en-US" sz="1100" dirty="0">
                          <a:effectLst/>
                        </a:rPr>
                        <a:t> Research and develop a menu of model policies/regulations options to promote food security in Nevada</a:t>
                      </a:r>
                      <a:endParaRPr lang="en-US" sz="1100" dirty="0">
                        <a:effectLst/>
                        <a:latin typeface="Calibri"/>
                        <a:ea typeface="Calibri"/>
                        <a:cs typeface="Times New Roman"/>
                      </a:endParaRPr>
                    </a:p>
                  </a:txBody>
                  <a:tcPr marL="63113" marR="63113" marT="0" marB="0">
                    <a:solidFill>
                      <a:schemeClr val="accent4">
                        <a:lumMod val="20000"/>
                        <a:lumOff val="80000"/>
                      </a:schemeClr>
                    </a:solidFill>
                  </a:tcPr>
                </a:tc>
              </a:tr>
              <a:tr h="332510">
                <a:tc>
                  <a:txBody>
                    <a:bodyPr/>
                    <a:lstStyle/>
                    <a:p>
                      <a:pPr marL="0" marR="0">
                        <a:spcBef>
                          <a:spcPts val="0"/>
                        </a:spcBef>
                        <a:spcAft>
                          <a:spcPts val="0"/>
                        </a:spcAft>
                      </a:pPr>
                      <a:r>
                        <a:rPr lang="en-US" sz="1100" b="1" dirty="0">
                          <a:solidFill>
                            <a:schemeClr val="tx1"/>
                          </a:solidFill>
                          <a:effectLst/>
                        </a:rPr>
                        <a:t>Strategy 8</a:t>
                      </a:r>
                      <a:r>
                        <a:rPr lang="en-US" sz="1100" b="0" dirty="0">
                          <a:solidFill>
                            <a:schemeClr val="tx1"/>
                          </a:solidFill>
                          <a:effectLst/>
                        </a:rPr>
                        <a:t> Supporting access to healthy food options</a:t>
                      </a:r>
                      <a:endParaRPr lang="en-US" sz="1100" b="0" dirty="0">
                        <a:solidFill>
                          <a:schemeClr val="tx1"/>
                        </a:solidFill>
                        <a:effectLst/>
                        <a:latin typeface="Calibri"/>
                        <a:ea typeface="Calibri"/>
                        <a:cs typeface="Times New Roman"/>
                      </a:endParaRPr>
                    </a:p>
                  </a:txBody>
                  <a:tcPr marL="63113" marR="63113" marT="0" marB="0">
                    <a:solidFill>
                      <a:srgbClr val="C5E4ED"/>
                    </a:solidFill>
                  </a:tcPr>
                </a:tc>
                <a:tc>
                  <a:txBody>
                    <a:bodyPr/>
                    <a:lstStyle/>
                    <a:p>
                      <a:pPr marL="0" marR="0">
                        <a:spcBef>
                          <a:spcPts val="0"/>
                        </a:spcBef>
                        <a:spcAft>
                          <a:spcPts val="0"/>
                        </a:spcAft>
                      </a:pPr>
                      <a:r>
                        <a:rPr lang="en-US" sz="1100" b="1" dirty="0">
                          <a:effectLst/>
                        </a:rPr>
                        <a:t>1.2.3</a:t>
                      </a:r>
                      <a:r>
                        <a:rPr lang="en-US" sz="1100" dirty="0">
                          <a:effectLst/>
                        </a:rPr>
                        <a:t> Research and develop a menu of model policies/regulations options to promote food security in Nevada</a:t>
                      </a:r>
                      <a:endParaRPr lang="en-US" sz="1100" dirty="0">
                        <a:effectLst/>
                        <a:latin typeface="Calibri"/>
                        <a:ea typeface="Calibri"/>
                        <a:cs typeface="Times New Roman"/>
                      </a:endParaRPr>
                    </a:p>
                  </a:txBody>
                  <a:tcPr marL="63113" marR="63113" marT="0" marB="0">
                    <a:solidFill>
                      <a:schemeClr val="accent4">
                        <a:lumMod val="20000"/>
                        <a:lumOff val="80000"/>
                      </a:schemeClr>
                    </a:solidFill>
                  </a:tcPr>
                </a:tc>
              </a:tr>
            </a:tbl>
          </a:graphicData>
        </a:graphic>
      </p:graphicFrame>
      <p:grpSp>
        <p:nvGrpSpPr>
          <p:cNvPr id="6" name="Group 5"/>
          <p:cNvGrpSpPr/>
          <p:nvPr/>
        </p:nvGrpSpPr>
        <p:grpSpPr>
          <a:xfrm>
            <a:off x="1005840" y="285750"/>
            <a:ext cx="7132320" cy="621030"/>
            <a:chOff x="1005840" y="521970"/>
            <a:chExt cx="7132320" cy="621030"/>
          </a:xfrm>
        </p:grpSpPr>
        <p:sp>
          <p:nvSpPr>
            <p:cNvPr id="4" name="Title 1"/>
            <p:cNvSpPr txBox="1">
              <a:spLocks/>
            </p:cNvSpPr>
            <p:nvPr/>
          </p:nvSpPr>
          <p:spPr>
            <a:xfrm>
              <a:off x="1005840" y="521970"/>
              <a:ext cx="7132320" cy="62103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tx2">
                      <a:lumMod val="50000"/>
                    </a:schemeClr>
                  </a:solidFill>
                  <a:latin typeface="Century Gothic" panose="020B0502020202020204" pitchFamily="34" charset="0"/>
                </a:rPr>
                <a:t>Mutually Reinforcing Activities</a:t>
              </a:r>
              <a:endParaRPr lang="en-US" sz="2800" dirty="0">
                <a:solidFill>
                  <a:schemeClr val="tx2">
                    <a:lumMod val="50000"/>
                  </a:schemeClr>
                </a:solidFill>
                <a:latin typeface="Century Gothic" panose="020B0502020202020204" pitchFamily="34" charset="0"/>
              </a:endParaRPr>
            </a:p>
          </p:txBody>
        </p:sp>
        <p:cxnSp>
          <p:nvCxnSpPr>
            <p:cNvPr id="5" name="Straight Connector 4"/>
            <p:cNvCxnSpPr/>
            <p:nvPr/>
          </p:nvCxnSpPr>
          <p:spPr>
            <a:xfrm>
              <a:off x="1451610" y="1055370"/>
              <a:ext cx="6240780" cy="0"/>
            </a:xfrm>
            <a:prstGeom prst="line">
              <a:avLst/>
            </a:prstGeom>
            <a:ln w="25400">
              <a:solidFill>
                <a:srgbClr val="FFC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215254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521970"/>
            <a:ext cx="7132320" cy="621030"/>
          </a:xfrm>
        </p:spPr>
        <p:txBody>
          <a:bodyPr>
            <a:noAutofit/>
          </a:bodyPr>
          <a:lstStyle/>
          <a:p>
            <a:pPr algn="ctr"/>
            <a:r>
              <a:rPr lang="en-US" sz="2800" dirty="0" smtClean="0">
                <a:solidFill>
                  <a:schemeClr val="tx2">
                    <a:lumMod val="50000"/>
                  </a:schemeClr>
                </a:solidFill>
                <a:latin typeface="Century Gothic" panose="020B0502020202020204" pitchFamily="34" charset="0"/>
              </a:rPr>
              <a:t>Our Ask as a Community</a:t>
            </a:r>
            <a:endParaRPr lang="en-US" sz="2800" dirty="0">
              <a:solidFill>
                <a:schemeClr val="tx2">
                  <a:lumMod val="50000"/>
                </a:schemeClr>
              </a:solidFill>
              <a:latin typeface="Century Gothic" panose="020B0502020202020204" pitchFamily="34" charset="0"/>
            </a:endParaRPr>
          </a:p>
        </p:txBody>
      </p:sp>
      <p:sp>
        <p:nvSpPr>
          <p:cNvPr id="3" name="Content Placeholder 2"/>
          <p:cNvSpPr>
            <a:spLocks noGrp="1"/>
          </p:cNvSpPr>
          <p:nvPr>
            <p:ph idx="1"/>
          </p:nvPr>
        </p:nvSpPr>
        <p:spPr>
          <a:xfrm>
            <a:off x="1005840" y="1428750"/>
            <a:ext cx="7132320" cy="3581400"/>
          </a:xfrm>
        </p:spPr>
        <p:txBody>
          <a:bodyPr>
            <a:normAutofit fontScale="77500" lnSpcReduction="20000"/>
          </a:bodyPr>
          <a:lstStyle/>
          <a:p>
            <a:pPr marL="0" indent="0">
              <a:spcAft>
                <a:spcPts val="900"/>
              </a:spcAft>
              <a:buClr>
                <a:schemeClr val="tx2">
                  <a:lumMod val="50000"/>
                </a:schemeClr>
              </a:buClr>
              <a:buNone/>
            </a:pPr>
            <a:r>
              <a:rPr lang="en-US" sz="2700" b="1" dirty="0" smtClean="0">
                <a:solidFill>
                  <a:schemeClr val="tx2">
                    <a:lumMod val="50000"/>
                  </a:schemeClr>
                </a:solidFill>
              </a:rPr>
              <a:t>Discuss, include our feedback, and make recommendations to/on:</a:t>
            </a:r>
          </a:p>
          <a:p>
            <a:pPr>
              <a:spcAft>
                <a:spcPts val="900"/>
              </a:spcAft>
              <a:buClr>
                <a:schemeClr val="tx2">
                  <a:lumMod val="50000"/>
                </a:schemeClr>
              </a:buClr>
            </a:pPr>
            <a:r>
              <a:rPr lang="en-US" sz="2700" dirty="0" smtClean="0">
                <a:solidFill>
                  <a:schemeClr val="tx2">
                    <a:lumMod val="50000"/>
                  </a:schemeClr>
                </a:solidFill>
              </a:rPr>
              <a:t>Including all food assistance program utilization in the State Food Security assessment (statewide and by county)</a:t>
            </a:r>
          </a:p>
          <a:p>
            <a:pPr>
              <a:spcAft>
                <a:spcPts val="900"/>
              </a:spcAft>
              <a:buClr>
                <a:schemeClr val="tx2">
                  <a:lumMod val="50000"/>
                </a:schemeClr>
              </a:buClr>
            </a:pPr>
            <a:r>
              <a:rPr lang="en-US" sz="2700" dirty="0" smtClean="0">
                <a:solidFill>
                  <a:schemeClr val="tx2">
                    <a:lumMod val="50000"/>
                  </a:schemeClr>
                </a:solidFill>
              </a:rPr>
              <a:t>Provide best practice solutions to coordinate SNAP and WIC</a:t>
            </a:r>
          </a:p>
          <a:p>
            <a:pPr>
              <a:spcAft>
                <a:spcPts val="900"/>
              </a:spcAft>
              <a:buClr>
                <a:schemeClr val="tx2">
                  <a:lumMod val="50000"/>
                </a:schemeClr>
              </a:buClr>
            </a:pPr>
            <a:r>
              <a:rPr lang="en-US" sz="2700" dirty="0" smtClean="0">
                <a:solidFill>
                  <a:schemeClr val="tx2">
                    <a:lumMod val="50000"/>
                  </a:schemeClr>
                </a:solidFill>
              </a:rPr>
              <a:t>Provide toolkits on food security screening and referral protocols in health care centers and for community based organizations</a:t>
            </a:r>
          </a:p>
          <a:p>
            <a:pPr>
              <a:spcAft>
                <a:spcPts val="900"/>
              </a:spcAft>
              <a:buClr>
                <a:schemeClr val="tx2">
                  <a:lumMod val="50000"/>
                </a:schemeClr>
              </a:buClr>
            </a:pPr>
            <a:r>
              <a:rPr lang="en-US" sz="2700" dirty="0" smtClean="0">
                <a:solidFill>
                  <a:schemeClr val="tx2">
                    <a:lumMod val="50000"/>
                  </a:schemeClr>
                </a:solidFill>
              </a:rPr>
              <a:t>Produce an annual report to the Governor specifying policy recommendations on how to remove barriers to food access</a:t>
            </a:r>
          </a:p>
          <a:p>
            <a:pPr>
              <a:spcAft>
                <a:spcPts val="900"/>
              </a:spcAft>
              <a:buClr>
                <a:schemeClr val="tx2">
                  <a:lumMod val="50000"/>
                </a:schemeClr>
              </a:buClr>
            </a:pPr>
            <a:endParaRPr lang="en-US" sz="2700" dirty="0" smtClean="0">
              <a:solidFill>
                <a:schemeClr val="tx2">
                  <a:lumMod val="50000"/>
                </a:schemeClr>
              </a:solidFill>
            </a:endParaRPr>
          </a:p>
        </p:txBody>
      </p:sp>
      <p:cxnSp>
        <p:nvCxnSpPr>
          <p:cNvPr id="4" name="Straight Connector 3"/>
          <p:cNvCxnSpPr/>
          <p:nvPr/>
        </p:nvCxnSpPr>
        <p:spPr>
          <a:xfrm>
            <a:off x="1451610" y="1276350"/>
            <a:ext cx="6240780" cy="0"/>
          </a:xfrm>
          <a:prstGeom prst="line">
            <a:avLst/>
          </a:prstGeom>
          <a:ln w="254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099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996625"/>
            <a:ext cx="2933927" cy="1565775"/>
          </a:xfrm>
          <a:prstGeom prst="rect">
            <a:avLst/>
          </a:prstGeom>
        </p:spPr>
      </p:pic>
      <p:sp>
        <p:nvSpPr>
          <p:cNvPr id="6" name="TextBox 5"/>
          <p:cNvSpPr txBox="1"/>
          <p:nvPr/>
        </p:nvSpPr>
        <p:spPr>
          <a:xfrm>
            <a:off x="476363" y="285750"/>
            <a:ext cx="7620000" cy="584775"/>
          </a:xfrm>
          <a:prstGeom prst="rect">
            <a:avLst/>
          </a:prstGeom>
          <a:noFill/>
        </p:spPr>
        <p:txBody>
          <a:bodyPr wrap="square" rtlCol="0">
            <a:spAutoFit/>
          </a:bodyPr>
          <a:lstStyle/>
          <a:p>
            <a:pPr algn="ctr"/>
            <a:r>
              <a:rPr lang="en-US" sz="3200" dirty="0" smtClean="0">
                <a:solidFill>
                  <a:schemeClr val="accent1">
                    <a:lumMod val="75000"/>
                  </a:schemeClr>
                </a:solidFill>
                <a:latin typeface="Century Gothic" panose="020B0502020202020204" pitchFamily="34" charset="0"/>
              </a:rPr>
              <a:t>Contact</a:t>
            </a:r>
            <a:endParaRPr lang="en-US" sz="3200" dirty="0">
              <a:solidFill>
                <a:schemeClr val="accent1">
                  <a:lumMod val="75000"/>
                </a:schemeClr>
              </a:solidFill>
              <a:latin typeface="Century Gothic" panose="020B0502020202020204" pitchFamily="34" charset="0"/>
            </a:endParaRPr>
          </a:p>
        </p:txBody>
      </p:sp>
      <p:sp>
        <p:nvSpPr>
          <p:cNvPr id="8" name="Slide Number Placeholder 7"/>
          <p:cNvSpPr>
            <a:spLocks noGrp="1"/>
          </p:cNvSpPr>
          <p:nvPr>
            <p:ph type="sldNum" sz="quarter" idx="12"/>
          </p:nvPr>
        </p:nvSpPr>
        <p:spPr/>
        <p:txBody>
          <a:bodyPr/>
          <a:lstStyle/>
          <a:p>
            <a:fld id="{0A6F98A4-9A21-4DF1-9218-CCE5031559DE}" type="slidenum">
              <a:rPr lang="en-US" smtClean="0"/>
              <a:t>25</a:t>
            </a:fld>
            <a:endParaRPr lang="en-US" dirty="0"/>
          </a:p>
        </p:txBody>
      </p:sp>
      <p:sp>
        <p:nvSpPr>
          <p:cNvPr id="9" name="Content Placeholder 2"/>
          <p:cNvSpPr txBox="1">
            <a:spLocks/>
          </p:cNvSpPr>
          <p:nvPr/>
        </p:nvSpPr>
        <p:spPr>
          <a:xfrm>
            <a:off x="1187153" y="1276350"/>
            <a:ext cx="6349027" cy="1720275"/>
          </a:xfrm>
          <a:prstGeom prst="rect">
            <a:avLst/>
          </a:prstGeom>
        </p:spPr>
        <p:txBody>
          <a:bodyPr vert="horz" lIns="91440" tIns="45720" rIns="91440" bIns="45720" numCol="2"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Clr>
                <a:schemeClr val="bg1"/>
              </a:buClr>
            </a:pPr>
            <a:r>
              <a:rPr lang="en-US" sz="2200" b="1" dirty="0" smtClean="0">
                <a:solidFill>
                  <a:schemeClr val="tx2"/>
                </a:solidFill>
              </a:rPr>
              <a:t>Cherie Jamason</a:t>
            </a:r>
          </a:p>
          <a:p>
            <a:pPr>
              <a:buClr>
                <a:schemeClr val="bg1"/>
              </a:buClr>
            </a:pPr>
            <a:r>
              <a:rPr lang="en-US" sz="1900" dirty="0" smtClean="0">
                <a:solidFill>
                  <a:schemeClr val="tx2"/>
                </a:solidFill>
              </a:rPr>
              <a:t>President and CEO</a:t>
            </a:r>
          </a:p>
          <a:p>
            <a:pPr>
              <a:buClr>
                <a:schemeClr val="bg1"/>
              </a:buClr>
            </a:pPr>
            <a:r>
              <a:rPr lang="en-US" sz="1900" dirty="0" smtClean="0">
                <a:solidFill>
                  <a:schemeClr val="tx2"/>
                </a:solidFill>
              </a:rPr>
              <a:t>Food Bank of Northern Nevada</a:t>
            </a:r>
          </a:p>
          <a:p>
            <a:pPr>
              <a:buClr>
                <a:schemeClr val="bg1"/>
              </a:buClr>
            </a:pPr>
            <a:r>
              <a:rPr lang="en-US" sz="1900" dirty="0" smtClean="0">
                <a:solidFill>
                  <a:schemeClr val="tx2"/>
                </a:solidFill>
              </a:rPr>
              <a:t>cjamason@fbnn.org</a:t>
            </a:r>
          </a:p>
          <a:p>
            <a:pPr>
              <a:spcAft>
                <a:spcPts val="600"/>
              </a:spcAft>
              <a:buClr>
                <a:schemeClr val="bg1"/>
              </a:buClr>
            </a:pPr>
            <a:r>
              <a:rPr lang="en-US" sz="1900" dirty="0" smtClean="0">
                <a:solidFill>
                  <a:schemeClr val="tx2"/>
                </a:solidFill>
              </a:rPr>
              <a:t>(775) 331-3663</a:t>
            </a:r>
          </a:p>
          <a:p>
            <a:pPr>
              <a:buClr>
                <a:schemeClr val="bg1"/>
              </a:buClr>
            </a:pPr>
            <a:endParaRPr lang="en-US" sz="2200" b="1" dirty="0" smtClean="0">
              <a:solidFill>
                <a:schemeClr val="tx2"/>
              </a:solidFill>
            </a:endParaRPr>
          </a:p>
          <a:p>
            <a:pPr>
              <a:buClr>
                <a:schemeClr val="bg1"/>
              </a:buClr>
            </a:pPr>
            <a:r>
              <a:rPr lang="en-US" sz="2200" b="1" dirty="0" smtClean="0">
                <a:solidFill>
                  <a:schemeClr val="tx2"/>
                </a:solidFill>
              </a:rPr>
              <a:t>Melanie Flores, MSW</a:t>
            </a:r>
          </a:p>
          <a:p>
            <a:pPr>
              <a:buClr>
                <a:schemeClr val="bg1"/>
              </a:buClr>
            </a:pPr>
            <a:r>
              <a:rPr lang="en-US" sz="1900" dirty="0" smtClean="0">
                <a:solidFill>
                  <a:schemeClr val="tx2"/>
                </a:solidFill>
              </a:rPr>
              <a:t>CHIP Program Coordinator</a:t>
            </a:r>
          </a:p>
          <a:p>
            <a:pPr>
              <a:buClr>
                <a:schemeClr val="bg1"/>
              </a:buClr>
            </a:pPr>
            <a:r>
              <a:rPr lang="en-US" sz="1900" dirty="0" smtClean="0">
                <a:solidFill>
                  <a:schemeClr val="tx2"/>
                </a:solidFill>
              </a:rPr>
              <a:t>Office of the District Health Officer</a:t>
            </a:r>
          </a:p>
          <a:p>
            <a:pPr>
              <a:buClr>
                <a:schemeClr val="bg1"/>
              </a:buClr>
            </a:pPr>
            <a:r>
              <a:rPr lang="en-US" sz="1900" dirty="0" smtClean="0">
                <a:solidFill>
                  <a:schemeClr val="tx2"/>
                </a:solidFill>
              </a:rPr>
              <a:t>Washoe County Health District</a:t>
            </a:r>
          </a:p>
          <a:p>
            <a:pPr>
              <a:buClr>
                <a:schemeClr val="bg1"/>
              </a:buClr>
            </a:pPr>
            <a:r>
              <a:rPr lang="en-US" sz="1900" dirty="0" smtClean="0">
                <a:solidFill>
                  <a:schemeClr val="tx2"/>
                </a:solidFill>
                <a:hlinkClick r:id="rId3"/>
              </a:rPr>
              <a:t>mflores@washoecounty.us</a:t>
            </a:r>
            <a:endParaRPr lang="en-US" sz="1900" dirty="0" smtClean="0">
              <a:solidFill>
                <a:schemeClr val="tx2"/>
              </a:solidFill>
            </a:endParaRPr>
          </a:p>
          <a:p>
            <a:pPr>
              <a:buClr>
                <a:schemeClr val="bg1"/>
              </a:buClr>
            </a:pPr>
            <a:r>
              <a:rPr lang="en-US" sz="1900" dirty="0" smtClean="0">
                <a:solidFill>
                  <a:schemeClr val="tx2"/>
                </a:solidFill>
              </a:rPr>
              <a:t>(775) 328-2404</a:t>
            </a:r>
          </a:p>
        </p:txBody>
      </p:sp>
      <p:cxnSp>
        <p:nvCxnSpPr>
          <p:cNvPr id="10" name="Straight Connector 9"/>
          <p:cNvCxnSpPr/>
          <p:nvPr/>
        </p:nvCxnSpPr>
        <p:spPr>
          <a:xfrm>
            <a:off x="1295400" y="870525"/>
            <a:ext cx="6240780" cy="0"/>
          </a:xfrm>
          <a:prstGeom prst="line">
            <a:avLst/>
          </a:prstGeom>
          <a:ln w="25400">
            <a:solidFill>
              <a:schemeClr val="tx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79813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733800" y="209550"/>
            <a:ext cx="4724400" cy="4724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u="sng" dirty="0" smtClean="0">
                <a:solidFill>
                  <a:schemeClr val="tx1"/>
                </a:solidFill>
              </a:rPr>
              <a:t>Food Insecure</a:t>
            </a:r>
          </a:p>
          <a:p>
            <a:pPr algn="ctr"/>
            <a:endParaRPr lang="en-US" sz="2000" b="1" dirty="0">
              <a:solidFill>
                <a:schemeClr val="tx1"/>
              </a:solidFill>
            </a:endParaRPr>
          </a:p>
          <a:p>
            <a:pPr algn="ctr"/>
            <a:endParaRPr lang="en-US" sz="2000" b="1" dirty="0" smtClean="0">
              <a:solidFill>
                <a:schemeClr val="tx1"/>
              </a:solidFill>
            </a:endParaRPr>
          </a:p>
          <a:p>
            <a:pPr algn="ctr"/>
            <a:endParaRPr lang="en-US" sz="2000" b="1" dirty="0">
              <a:solidFill>
                <a:schemeClr val="tx1"/>
              </a:solidFill>
            </a:endParaRPr>
          </a:p>
          <a:p>
            <a:pPr algn="ctr"/>
            <a:endParaRPr lang="en-US" sz="2000" b="1" dirty="0" smtClean="0">
              <a:solidFill>
                <a:schemeClr val="tx1"/>
              </a:solidFill>
            </a:endParaRPr>
          </a:p>
          <a:p>
            <a:endParaRPr lang="en-US" sz="800" dirty="0">
              <a:solidFill>
                <a:schemeClr val="tx1"/>
              </a:solidFill>
            </a:endParaRPr>
          </a:p>
          <a:p>
            <a:pPr algn="ctr">
              <a:spcAft>
                <a:spcPts val="800"/>
              </a:spcAft>
            </a:pPr>
            <a:r>
              <a:rPr lang="en-US" sz="2400" b="1" u="sng" dirty="0" smtClean="0">
                <a:solidFill>
                  <a:schemeClr val="tx1"/>
                </a:solidFill>
              </a:rPr>
              <a:t>In Washoe County</a:t>
            </a:r>
          </a:p>
          <a:p>
            <a:pPr marL="285750" indent="-285750">
              <a:buFont typeface="Arial" panose="020B0604020202020204" pitchFamily="34" charset="0"/>
              <a:buChar char="•"/>
            </a:pPr>
            <a:r>
              <a:rPr lang="en-US" dirty="0" smtClean="0">
                <a:solidFill>
                  <a:schemeClr val="tx1"/>
                </a:solidFill>
              </a:rPr>
              <a:t>Nearly </a:t>
            </a:r>
            <a:r>
              <a:rPr lang="en-US" b="1" dirty="0" smtClean="0">
                <a:solidFill>
                  <a:schemeClr val="tx1"/>
                </a:solidFill>
              </a:rPr>
              <a:t>1/3</a:t>
            </a:r>
            <a:r>
              <a:rPr lang="en-US" dirty="0" smtClean="0">
                <a:solidFill>
                  <a:schemeClr val="tx1"/>
                </a:solidFill>
              </a:rPr>
              <a:t> of people do not qualify for federal food programs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b="1" dirty="0" smtClean="0">
                <a:solidFill>
                  <a:schemeClr val="tx1"/>
                </a:solidFill>
              </a:rPr>
              <a:t>92% </a:t>
            </a:r>
            <a:r>
              <a:rPr lang="en-US" dirty="0" smtClean="0">
                <a:solidFill>
                  <a:schemeClr val="tx1"/>
                </a:solidFill>
              </a:rPr>
              <a:t>of people who obtain food through food assistance programs cope with personal food shortages by purchasing inexpensive, unhealthy food.</a:t>
            </a:r>
            <a:endParaRPr lang="en-US" dirty="0">
              <a:solidFill>
                <a:schemeClr val="tx1"/>
              </a:solidFill>
            </a:endParaRPr>
          </a:p>
          <a:p>
            <a:pPr algn="ctr"/>
            <a:r>
              <a:rPr lang="en-US" sz="1200" dirty="0">
                <a:solidFill>
                  <a:schemeClr val="tx1"/>
                </a:solidFill>
              </a:rPr>
              <a:t>(Map the Meal Gap, 2014)</a:t>
            </a:r>
            <a:endParaRPr lang="en-US" sz="400" dirty="0">
              <a:solidFill>
                <a:schemeClr val="tx1"/>
              </a:solidFill>
            </a:endParaRPr>
          </a:p>
        </p:txBody>
      </p:sp>
      <p:sp>
        <p:nvSpPr>
          <p:cNvPr id="4" name="Rectangle 3"/>
          <p:cNvSpPr/>
          <p:nvPr/>
        </p:nvSpPr>
        <p:spPr>
          <a:xfrm>
            <a:off x="152400" y="-17666"/>
            <a:ext cx="1981200" cy="213221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000" u="sng" dirty="0" smtClean="0">
                <a:latin typeface="Century Gothic" panose="020B0502020202020204" pitchFamily="34" charset="0"/>
              </a:rPr>
              <a:t>Food Security</a:t>
            </a:r>
          </a:p>
          <a:p>
            <a:pPr algn="ctr">
              <a:spcAft>
                <a:spcPts val="1200"/>
              </a:spcAft>
            </a:pPr>
            <a:r>
              <a:rPr lang="en-US" sz="2000" i="1" dirty="0" smtClean="0"/>
              <a:t>Access </a:t>
            </a:r>
            <a:r>
              <a:rPr lang="en-US" sz="2000" i="1" dirty="0"/>
              <a:t>to enough food to live an active and healthy life</a:t>
            </a:r>
            <a:r>
              <a:rPr lang="en-US" sz="800" i="1" dirty="0"/>
              <a:t>.</a:t>
            </a:r>
          </a:p>
        </p:txBody>
      </p:sp>
      <p:graphicFrame>
        <p:nvGraphicFramePr>
          <p:cNvPr id="5" name="Table 4"/>
          <p:cNvGraphicFramePr>
            <a:graphicFrameLocks noGrp="1"/>
          </p:cNvGraphicFramePr>
          <p:nvPr>
            <p:extLst>
              <p:ext uri="{D42A27DB-BD31-4B8C-83A1-F6EECF244321}">
                <p14:modId xmlns:p14="http://schemas.microsoft.com/office/powerpoint/2010/main" val="932812898"/>
              </p:ext>
            </p:extLst>
          </p:nvPr>
        </p:nvGraphicFramePr>
        <p:xfrm>
          <a:off x="3810000" y="996053"/>
          <a:ext cx="4572000" cy="997951"/>
        </p:xfrm>
        <a:graphic>
          <a:graphicData uri="http://schemas.openxmlformats.org/drawingml/2006/table">
            <a:tbl>
              <a:tblPr firstRow="1" bandRow="1">
                <a:tableStyleId>{073A0DAA-6AF3-43AB-8588-CEC1D06C72B9}</a:tableStyleId>
              </a:tblPr>
              <a:tblGrid>
                <a:gridCol w="1524000"/>
                <a:gridCol w="1501588"/>
                <a:gridCol w="1546412"/>
              </a:tblGrid>
              <a:tr h="304800">
                <a:tc>
                  <a:txBody>
                    <a:bodyPr/>
                    <a:lstStyle/>
                    <a:p>
                      <a:pPr algn="ctr"/>
                      <a:r>
                        <a:rPr lang="en-US" sz="1400" dirty="0" smtClean="0"/>
                        <a:t>Population</a:t>
                      </a:r>
                      <a:endParaRPr lang="en-US" sz="1400" dirty="0"/>
                    </a:p>
                  </a:txBody>
                  <a:tcPr marL="93945" marR="93945" marT="46973" marB="46973"/>
                </a:tc>
                <a:tc>
                  <a:txBody>
                    <a:bodyPr/>
                    <a:lstStyle/>
                    <a:p>
                      <a:pPr algn="ctr"/>
                      <a:r>
                        <a:rPr lang="en-US" sz="1400" dirty="0" smtClean="0"/>
                        <a:t>Washoe County</a:t>
                      </a:r>
                      <a:endParaRPr lang="en-US" sz="1400" dirty="0"/>
                    </a:p>
                  </a:txBody>
                  <a:tcPr marL="93945" marR="93945" marT="46973" marB="46973"/>
                </a:tc>
                <a:tc>
                  <a:txBody>
                    <a:bodyPr/>
                    <a:lstStyle/>
                    <a:p>
                      <a:pPr algn="ctr"/>
                      <a:r>
                        <a:rPr lang="en-US" sz="1400" dirty="0" smtClean="0"/>
                        <a:t>Nevada</a:t>
                      </a:r>
                      <a:endParaRPr lang="en-US" sz="1400" dirty="0"/>
                    </a:p>
                  </a:txBody>
                  <a:tcPr marL="93945" marR="93945" marT="46973" marB="46973"/>
                </a:tc>
              </a:tr>
              <a:tr h="302294">
                <a:tc>
                  <a:txBody>
                    <a:bodyPr/>
                    <a:lstStyle/>
                    <a:p>
                      <a:r>
                        <a:rPr lang="en-US" sz="1400" dirty="0" smtClean="0"/>
                        <a:t>Total Population</a:t>
                      </a:r>
                      <a:endParaRPr lang="en-US" sz="1400" b="1" dirty="0"/>
                    </a:p>
                  </a:txBody>
                  <a:tcPr marL="93945" marR="93945" marT="46973" marB="46973"/>
                </a:tc>
                <a:tc>
                  <a:txBody>
                    <a:bodyPr/>
                    <a:lstStyle/>
                    <a:p>
                      <a:pPr algn="ctr"/>
                      <a:r>
                        <a:rPr lang="en-US" sz="1400" dirty="0" smtClean="0"/>
                        <a:t>13.7%</a:t>
                      </a:r>
                      <a:endParaRPr lang="en-US" sz="1400" dirty="0"/>
                    </a:p>
                  </a:txBody>
                  <a:tcPr marL="93945" marR="93945" marT="46973" marB="46973"/>
                </a:tc>
                <a:tc>
                  <a:txBody>
                    <a:bodyPr/>
                    <a:lstStyle/>
                    <a:p>
                      <a:pPr algn="ctr"/>
                      <a:r>
                        <a:rPr lang="en-US" sz="1400" dirty="0" smtClean="0"/>
                        <a:t>14.9%</a:t>
                      </a:r>
                      <a:endParaRPr lang="en-US" sz="1400" dirty="0"/>
                    </a:p>
                  </a:txBody>
                  <a:tcPr marL="93945" marR="93945" marT="46973" marB="46973"/>
                </a:tc>
              </a:tr>
              <a:tr h="383339">
                <a:tc>
                  <a:txBody>
                    <a:bodyPr/>
                    <a:lstStyle/>
                    <a:p>
                      <a:r>
                        <a:rPr lang="en-US" sz="1400" dirty="0" smtClean="0"/>
                        <a:t>Children</a:t>
                      </a:r>
                      <a:endParaRPr lang="en-US" sz="1400" b="1" dirty="0"/>
                    </a:p>
                  </a:txBody>
                  <a:tcPr marL="93945" marR="93945" marT="46973" marB="46973"/>
                </a:tc>
                <a:tc>
                  <a:txBody>
                    <a:bodyPr/>
                    <a:lstStyle/>
                    <a:p>
                      <a:pPr algn="ctr"/>
                      <a:r>
                        <a:rPr lang="en-US" sz="1400" dirty="0" smtClean="0"/>
                        <a:t>23.8%</a:t>
                      </a:r>
                      <a:endParaRPr lang="en-US" sz="1400" dirty="0"/>
                    </a:p>
                  </a:txBody>
                  <a:tcPr marL="93945" marR="93945" marT="46973" marB="46973"/>
                </a:tc>
                <a:tc>
                  <a:txBody>
                    <a:bodyPr/>
                    <a:lstStyle/>
                    <a:p>
                      <a:pPr algn="ctr"/>
                      <a:r>
                        <a:rPr lang="en-US" sz="1400" dirty="0" smtClean="0"/>
                        <a:t>24.3%</a:t>
                      </a:r>
                      <a:endParaRPr lang="en-US" sz="1400" dirty="0"/>
                    </a:p>
                  </a:txBody>
                  <a:tcPr marL="93945" marR="93945" marT="46973" marB="46973"/>
                </a:tc>
              </a:tr>
            </a:tbl>
          </a:graphicData>
        </a:graphic>
      </p:graphicFrame>
    </p:spTree>
    <p:extLst>
      <p:ext uri="{BB962C8B-B14F-4D97-AF65-F5344CB8AC3E}">
        <p14:creationId xmlns:p14="http://schemas.microsoft.com/office/powerpoint/2010/main" val="156747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2400300"/>
            <a:ext cx="9144000" cy="8572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600" dirty="0" smtClean="0">
                <a:solidFill>
                  <a:schemeClr val="tx1"/>
                </a:solidFill>
                <a:latin typeface="Century Gothic" panose="020B0502020202020204" pitchFamily="34" charset="0"/>
              </a:rPr>
              <a:t>Our Community Approach</a:t>
            </a:r>
            <a:endParaRPr lang="en-US" sz="3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1656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
            <a:ext cx="8632607" cy="824722"/>
          </a:xfrm>
        </p:spPr>
        <p:txBody>
          <a:bodyPr>
            <a:noAutofit/>
          </a:bodyPr>
          <a:lstStyle/>
          <a:p>
            <a:r>
              <a:rPr lang="en-US" sz="2800" dirty="0" smtClean="0">
                <a:solidFill>
                  <a:schemeClr val="tx2"/>
                </a:solidFill>
                <a:latin typeface="Century Gothic" panose="020B0502020202020204" pitchFamily="34" charset="0"/>
              </a:rPr>
              <a:t>The Promise of Working Together On </a:t>
            </a:r>
            <a:br>
              <a:rPr lang="en-US" sz="2800" dirty="0" smtClean="0">
                <a:solidFill>
                  <a:schemeClr val="tx2"/>
                </a:solidFill>
                <a:latin typeface="Century Gothic" panose="020B0502020202020204" pitchFamily="34" charset="0"/>
              </a:rPr>
            </a:br>
            <a:r>
              <a:rPr lang="en-US" sz="2800" dirty="0" smtClean="0">
                <a:solidFill>
                  <a:schemeClr val="tx2"/>
                </a:solidFill>
                <a:latin typeface="Century Gothic" panose="020B0502020202020204" pitchFamily="34" charset="0"/>
              </a:rPr>
              <a:t>Complex Issues</a:t>
            </a:r>
            <a:endParaRPr lang="en-US" sz="2800" dirty="0">
              <a:solidFill>
                <a:schemeClr val="tx2"/>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a:defRPr/>
            </a:pPr>
            <a:fld id="{C5E0AEAD-2BB6-492C-A00B-BC1BC9F2C199}" type="slidenum">
              <a:rPr lang="en-US" smtClean="0">
                <a:solidFill>
                  <a:prstClr val="black"/>
                </a:solidFill>
              </a:rPr>
              <a:pPr>
                <a:defRPr/>
              </a:pPr>
              <a:t>5</a:t>
            </a:fld>
            <a:endParaRPr lang="en-US" dirty="0">
              <a:solidFill>
                <a:prstClr val="black"/>
              </a:solidFill>
            </a:endParaRPr>
          </a:p>
        </p:txBody>
      </p:sp>
      <p:grpSp>
        <p:nvGrpSpPr>
          <p:cNvPr id="29" name="Group 28"/>
          <p:cNvGrpSpPr/>
          <p:nvPr/>
        </p:nvGrpSpPr>
        <p:grpSpPr>
          <a:xfrm>
            <a:off x="381001" y="1402845"/>
            <a:ext cx="2844665" cy="2929140"/>
            <a:chOff x="433426" y="1961960"/>
            <a:chExt cx="2844665" cy="3905519"/>
          </a:xfrm>
          <a:solidFill>
            <a:schemeClr val="accent4"/>
          </a:solidFill>
        </p:grpSpPr>
        <p:sp>
          <p:nvSpPr>
            <p:cNvPr id="11" name="Up Arrow 10"/>
            <p:cNvSpPr/>
            <p:nvPr/>
          </p:nvSpPr>
          <p:spPr>
            <a:xfrm rot="19802131">
              <a:off x="1869956" y="4008438"/>
              <a:ext cx="533400" cy="1001115"/>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a:off x="1127014" y="3124202"/>
              <a:ext cx="528580" cy="55979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p Arrow 12"/>
            <p:cNvSpPr/>
            <p:nvPr/>
          </p:nvSpPr>
          <p:spPr>
            <a:xfrm rot="18556398">
              <a:off x="1468904" y="2036701"/>
              <a:ext cx="507602" cy="106680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Up Arrow 13"/>
            <p:cNvSpPr/>
            <p:nvPr/>
          </p:nvSpPr>
          <p:spPr>
            <a:xfrm rot="14060925">
              <a:off x="2477991" y="1695260"/>
              <a:ext cx="533400" cy="106680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Up Arrow 19"/>
            <p:cNvSpPr/>
            <p:nvPr/>
          </p:nvSpPr>
          <p:spPr>
            <a:xfrm rot="2213269">
              <a:off x="2419821" y="2811528"/>
              <a:ext cx="369727" cy="106680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Up Arrow 20"/>
            <p:cNvSpPr/>
            <p:nvPr/>
          </p:nvSpPr>
          <p:spPr>
            <a:xfrm rot="18525505">
              <a:off x="700126" y="3712463"/>
              <a:ext cx="533400" cy="106680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127014" y="5333999"/>
              <a:ext cx="1901936" cy="533480"/>
            </a:xfrm>
            <a:prstGeom prst="rect">
              <a:avLst/>
            </a:prstGeom>
            <a:noFill/>
            <a:ln>
              <a:noFill/>
            </a:ln>
          </p:spPr>
          <p:txBody>
            <a:bodyPr wrap="square" rtlCol="0">
              <a:spAutoFit/>
            </a:bodyPr>
            <a:lstStyle/>
            <a:p>
              <a:r>
                <a:rPr lang="en-US" dirty="0" smtClean="0"/>
                <a:t>Isolated </a:t>
              </a:r>
              <a:r>
                <a:rPr lang="en-US" sz="2000" dirty="0" smtClean="0"/>
                <a:t>Impact</a:t>
              </a:r>
              <a:endParaRPr lang="en-US" sz="2000" dirty="0"/>
            </a:p>
          </p:txBody>
        </p:sp>
      </p:grpSp>
      <p:grpSp>
        <p:nvGrpSpPr>
          <p:cNvPr id="30" name="Group 29"/>
          <p:cNvGrpSpPr/>
          <p:nvPr/>
        </p:nvGrpSpPr>
        <p:grpSpPr>
          <a:xfrm>
            <a:off x="5181607" y="1557461"/>
            <a:ext cx="3229037" cy="2843150"/>
            <a:chOff x="5181606" y="2076614"/>
            <a:chExt cx="3229037" cy="3790867"/>
          </a:xfrm>
        </p:grpSpPr>
        <p:sp>
          <p:nvSpPr>
            <p:cNvPr id="18" name="Striped Right Arrow 17"/>
            <p:cNvSpPr/>
            <p:nvPr/>
          </p:nvSpPr>
          <p:spPr>
            <a:xfrm>
              <a:off x="5435622" y="2076614"/>
              <a:ext cx="2975021" cy="2432381"/>
            </a:xfrm>
            <a:prstGeom prst="stripedRightArrow">
              <a:avLst/>
            </a:prstGeom>
            <a:solidFill>
              <a:srgbClr val="4BACC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3" name="TextBox 22"/>
            <p:cNvSpPr txBox="1"/>
            <p:nvPr/>
          </p:nvSpPr>
          <p:spPr>
            <a:xfrm>
              <a:off x="5181606" y="5334001"/>
              <a:ext cx="2929009" cy="533480"/>
            </a:xfrm>
            <a:prstGeom prst="rect">
              <a:avLst/>
            </a:prstGeom>
            <a:noFill/>
          </p:spPr>
          <p:txBody>
            <a:bodyPr wrap="square" rtlCol="0">
              <a:spAutoFit/>
            </a:bodyPr>
            <a:lstStyle/>
            <a:p>
              <a:r>
                <a:rPr lang="en-US" sz="2000" dirty="0" smtClean="0"/>
                <a:t>Collective Impact</a:t>
              </a:r>
              <a:endParaRPr lang="en-US" sz="2000" dirty="0"/>
            </a:p>
          </p:txBody>
        </p:sp>
      </p:grpSp>
      <p:grpSp>
        <p:nvGrpSpPr>
          <p:cNvPr id="24" name="Group 5"/>
          <p:cNvGrpSpPr>
            <a:grpSpLocks/>
          </p:cNvGrpSpPr>
          <p:nvPr/>
        </p:nvGrpSpPr>
        <p:grpSpPr bwMode="auto">
          <a:xfrm>
            <a:off x="2889682" y="1927576"/>
            <a:ext cx="2291924" cy="2191493"/>
            <a:chOff x="3229273" y="1814351"/>
            <a:chExt cx="3114894" cy="2327426"/>
          </a:xfrm>
        </p:grpSpPr>
        <p:sp>
          <p:nvSpPr>
            <p:cNvPr id="25" name="TextBox 24"/>
            <p:cNvSpPr txBox="1"/>
            <p:nvPr/>
          </p:nvSpPr>
          <p:spPr>
            <a:xfrm>
              <a:off x="3229273" y="3063115"/>
              <a:ext cx="3114894" cy="1078662"/>
            </a:xfrm>
            <a:prstGeom prst="rect">
              <a:avLst/>
            </a:prstGeom>
            <a:noFill/>
          </p:spPr>
          <p:txBody>
            <a:bodyPr>
              <a:spAutoFit/>
            </a:bodyPr>
            <a:lstStyle/>
            <a:p>
              <a:pPr algn="ctr" defTabSz="457200">
                <a:defRPr/>
              </a:pPr>
              <a:r>
                <a:rPr lang="en-US" sz="2000" b="1" kern="0" dirty="0">
                  <a:solidFill>
                    <a:srgbClr val="000000"/>
                  </a:solidFill>
                </a:rPr>
                <a:t>Structured and Intentional Community Process</a:t>
              </a:r>
            </a:p>
          </p:txBody>
        </p:sp>
        <p:sp>
          <p:nvSpPr>
            <p:cNvPr id="27" name="Chevron 26"/>
            <p:cNvSpPr/>
            <p:nvPr/>
          </p:nvSpPr>
          <p:spPr>
            <a:xfrm>
              <a:off x="4480053" y="1814351"/>
              <a:ext cx="551798" cy="1163698"/>
            </a:xfrm>
            <a:prstGeom prst="chevron">
              <a:avLst/>
            </a:prstGeom>
            <a:solidFill>
              <a:srgbClr val="5767B4"/>
            </a:solidFill>
            <a:ln w="9525" cap="flat" cmpd="sng" algn="ctr">
              <a:noFill/>
              <a:prstDash val="solid"/>
            </a:ln>
            <a:effectLst/>
          </p:spPr>
          <p:txBody>
            <a:bodyPr anchor="ctr"/>
            <a:lstStyle/>
            <a:p>
              <a:pPr algn="r" defTabSz="457200">
                <a:defRPr/>
              </a:pPr>
              <a:endParaRPr lang="en-US" sz="900" kern="0" cap="all" dirty="0">
                <a:solidFill>
                  <a:prstClr val="white"/>
                </a:solidFill>
                <a:latin typeface="Gotham Book"/>
                <a:cs typeface="Gotham Book"/>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353" y="4331985"/>
            <a:ext cx="110331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Connector 25"/>
          <p:cNvCxnSpPr/>
          <p:nvPr/>
        </p:nvCxnSpPr>
        <p:spPr>
          <a:xfrm>
            <a:off x="1451610" y="971550"/>
            <a:ext cx="6240780" cy="0"/>
          </a:xfrm>
          <a:prstGeom prst="line">
            <a:avLst/>
          </a:prstGeom>
          <a:ln w="254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610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57150"/>
            <a:ext cx="7132320" cy="621030"/>
          </a:xfrm>
        </p:spPr>
        <p:txBody>
          <a:bodyPr>
            <a:normAutofit/>
          </a:bodyPr>
          <a:lstStyle/>
          <a:p>
            <a:pPr algn="ctr"/>
            <a:r>
              <a:rPr lang="en-US" sz="2800" dirty="0">
                <a:solidFill>
                  <a:schemeClr val="tx2">
                    <a:lumMod val="50000"/>
                  </a:schemeClr>
                </a:solidFill>
                <a:latin typeface="Century Gothic" panose="020B0502020202020204" pitchFamily="34" charset="0"/>
              </a:rPr>
              <a:t>Principles for Collective Impact</a:t>
            </a:r>
          </a:p>
        </p:txBody>
      </p:sp>
      <p:cxnSp>
        <p:nvCxnSpPr>
          <p:cNvPr id="4" name="Straight Connector 3"/>
          <p:cNvCxnSpPr/>
          <p:nvPr/>
        </p:nvCxnSpPr>
        <p:spPr>
          <a:xfrm>
            <a:off x="1451610" y="685800"/>
            <a:ext cx="6240780" cy="0"/>
          </a:xfrm>
          <a:prstGeom prst="line">
            <a:avLst/>
          </a:prstGeom>
          <a:ln w="25400">
            <a:solidFill>
              <a:srgbClr val="FFC000"/>
            </a:solidFill>
          </a:ln>
        </p:spPr>
        <p:style>
          <a:lnRef idx="1">
            <a:schemeClr val="accent2"/>
          </a:lnRef>
          <a:fillRef idx="0">
            <a:schemeClr val="accent2"/>
          </a:fillRef>
          <a:effectRef idx="0">
            <a:schemeClr val="accent2"/>
          </a:effectRef>
          <a:fontRef idx="minor">
            <a:schemeClr val="tx1"/>
          </a:fontRef>
        </p:style>
      </p:cxnSp>
      <p:graphicFrame>
        <p:nvGraphicFramePr>
          <p:cNvPr id="9" name="Diagram 8"/>
          <p:cNvGraphicFramePr/>
          <p:nvPr>
            <p:extLst>
              <p:ext uri="{D42A27DB-BD31-4B8C-83A1-F6EECF244321}">
                <p14:modId xmlns:p14="http://schemas.microsoft.com/office/powerpoint/2010/main" val="3399591137"/>
              </p:ext>
            </p:extLst>
          </p:nvPr>
        </p:nvGraphicFramePr>
        <p:xfrm>
          <a:off x="1524000" y="793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486650" y="4800601"/>
            <a:ext cx="1657350" cy="207749"/>
          </a:xfrm>
          <a:prstGeom prst="rect">
            <a:avLst/>
          </a:prstGeom>
          <a:noFill/>
        </p:spPr>
        <p:txBody>
          <a:bodyPr wrap="square" lIns="68580" tIns="34290" rIns="68580" bIns="34290" rtlCol="0">
            <a:spAutoFit/>
          </a:bodyPr>
          <a:lstStyle/>
          <a:p>
            <a:r>
              <a:rPr lang="en-US" sz="900" dirty="0"/>
              <a:t>Source: FSG – www.fsg.org</a:t>
            </a:r>
          </a:p>
        </p:txBody>
      </p:sp>
    </p:spTree>
    <p:extLst>
      <p:ext uri="{BB962C8B-B14F-4D97-AF65-F5344CB8AC3E}">
        <p14:creationId xmlns:p14="http://schemas.microsoft.com/office/powerpoint/2010/main" val="420565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57150"/>
            <a:ext cx="7132320" cy="621030"/>
          </a:xfrm>
        </p:spPr>
        <p:txBody>
          <a:bodyPr>
            <a:normAutofit/>
          </a:bodyPr>
          <a:lstStyle/>
          <a:p>
            <a:pPr algn="ctr"/>
            <a:r>
              <a:rPr lang="en-US" sz="2800" dirty="0" smtClean="0">
                <a:solidFill>
                  <a:schemeClr val="tx2">
                    <a:lumMod val="50000"/>
                  </a:schemeClr>
                </a:solidFill>
                <a:latin typeface="Century Gothic" panose="020B0502020202020204" pitchFamily="34" charset="0"/>
              </a:rPr>
              <a:t>Healthy Neighborhoods Approach</a:t>
            </a:r>
            <a:endParaRPr lang="en-US" sz="2800" dirty="0">
              <a:solidFill>
                <a:schemeClr val="tx2">
                  <a:lumMod val="50000"/>
                </a:schemeClr>
              </a:solidFill>
              <a:latin typeface="Century Gothic" panose="020B0502020202020204" pitchFamily="34" charset="0"/>
            </a:endParaRPr>
          </a:p>
        </p:txBody>
      </p:sp>
      <p:cxnSp>
        <p:nvCxnSpPr>
          <p:cNvPr id="4" name="Straight Connector 3"/>
          <p:cNvCxnSpPr/>
          <p:nvPr/>
        </p:nvCxnSpPr>
        <p:spPr>
          <a:xfrm>
            <a:off x="1451610" y="666750"/>
            <a:ext cx="6240780" cy="0"/>
          </a:xfrm>
          <a:prstGeom prst="line">
            <a:avLst/>
          </a:prstGeom>
          <a:ln w="25400">
            <a:solidFill>
              <a:srgbClr val="FFC000"/>
            </a:solidFill>
          </a:ln>
        </p:spPr>
        <p:style>
          <a:lnRef idx="1">
            <a:schemeClr val="accent2"/>
          </a:lnRef>
          <a:fillRef idx="0">
            <a:schemeClr val="accent2"/>
          </a:fillRef>
          <a:effectRef idx="0">
            <a:schemeClr val="accent2"/>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081" y="2086641"/>
            <a:ext cx="4541838" cy="245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4916329"/>
            <a:ext cx="8534400" cy="246221"/>
          </a:xfrm>
          <a:prstGeom prst="rect">
            <a:avLst/>
          </a:prstGeom>
          <a:noFill/>
        </p:spPr>
        <p:txBody>
          <a:bodyPr wrap="square" rtlCol="0">
            <a:spAutoFit/>
          </a:bodyPr>
          <a:lstStyle/>
          <a:p>
            <a:pPr algn="ctr"/>
            <a:r>
              <a:rPr lang="en-US" sz="1000" dirty="0" smtClean="0"/>
              <a:t>Infographic adapted from the East Bay Asian Local Development Corporation</a:t>
            </a:r>
            <a:endParaRPr lang="en-US" sz="10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590" y="2030677"/>
            <a:ext cx="841248" cy="841248"/>
          </a:xfrm>
          <a:prstGeom prst="rect">
            <a:avLst/>
          </a:prstGeom>
          <a:noFill/>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3300" y="971550"/>
            <a:ext cx="1948982" cy="1040130"/>
          </a:xfrm>
          <a:prstGeom prst="rect">
            <a:avLst/>
          </a:prstGeom>
          <a:noFill/>
        </p:spPr>
      </p:pic>
      <p:cxnSp>
        <p:nvCxnSpPr>
          <p:cNvPr id="8" name="Straight Arrow Connector 7"/>
          <p:cNvCxnSpPr/>
          <p:nvPr/>
        </p:nvCxnSpPr>
        <p:spPr>
          <a:xfrm>
            <a:off x="937953" y="2988772"/>
            <a:ext cx="0" cy="1295400"/>
          </a:xfrm>
          <a:prstGeom prst="straightConnector1">
            <a:avLst/>
          </a:prstGeom>
          <a:noFill/>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0500" y="4360372"/>
            <a:ext cx="1676400" cy="523220"/>
          </a:xfrm>
          <a:prstGeom prst="rect">
            <a:avLst/>
          </a:prstGeom>
          <a:noFill/>
        </p:spPr>
        <p:txBody>
          <a:bodyPr wrap="square" rtlCol="0">
            <a:spAutoFit/>
          </a:bodyPr>
          <a:lstStyle/>
          <a:p>
            <a:pPr algn="ctr"/>
            <a:r>
              <a:rPr lang="en-US" sz="1400" b="1" dirty="0" smtClean="0"/>
              <a:t>Community Health Improvement Plan</a:t>
            </a:r>
            <a:endParaRPr lang="en-US" sz="1400" b="1" dirty="0"/>
          </a:p>
        </p:txBody>
      </p:sp>
      <p:cxnSp>
        <p:nvCxnSpPr>
          <p:cNvPr id="14" name="Straight Arrow Connector 13"/>
          <p:cNvCxnSpPr/>
          <p:nvPr/>
        </p:nvCxnSpPr>
        <p:spPr>
          <a:xfrm>
            <a:off x="7994955" y="2940004"/>
            <a:ext cx="12751" cy="1344168"/>
          </a:xfrm>
          <a:prstGeom prst="straightConnector1">
            <a:avLst/>
          </a:prstGeom>
          <a:noFill/>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77100" y="4360372"/>
            <a:ext cx="1676400" cy="523220"/>
          </a:xfrm>
          <a:prstGeom prst="rect">
            <a:avLst/>
          </a:prstGeom>
          <a:noFill/>
        </p:spPr>
        <p:txBody>
          <a:bodyPr wrap="square" rtlCol="0">
            <a:spAutoFit/>
          </a:bodyPr>
          <a:lstStyle/>
          <a:p>
            <a:pPr algn="ctr"/>
            <a:r>
              <a:rPr lang="en-US" sz="1400" b="1" dirty="0" smtClean="0"/>
              <a:t>Collaborating for Communities (C4C)</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5160" y="2101308"/>
            <a:ext cx="1005840" cy="616078"/>
          </a:xfrm>
          <a:prstGeom prst="rect">
            <a:avLst/>
          </a:prstGeom>
          <a:noFill/>
        </p:spPr>
      </p:pic>
      <p:sp>
        <p:nvSpPr>
          <p:cNvPr id="26" name="TextBox 25"/>
          <p:cNvSpPr txBox="1"/>
          <p:nvPr/>
        </p:nvSpPr>
        <p:spPr>
          <a:xfrm>
            <a:off x="3657600" y="725329"/>
            <a:ext cx="1943100" cy="246221"/>
          </a:xfrm>
          <a:prstGeom prst="rect">
            <a:avLst/>
          </a:prstGeom>
          <a:solidFill>
            <a:srgbClr val="685DAB"/>
          </a:solidFill>
        </p:spPr>
        <p:txBody>
          <a:bodyPr wrap="square" rtlCol="0">
            <a:spAutoFit/>
          </a:bodyPr>
          <a:lstStyle/>
          <a:p>
            <a:pPr algn="ctr"/>
            <a:r>
              <a:rPr lang="en-US" sz="1000" dirty="0" smtClean="0">
                <a:solidFill>
                  <a:schemeClr val="bg1"/>
                </a:solidFill>
                <a:latin typeface="Century Gothic" panose="020B0502020202020204" pitchFamily="34" charset="0"/>
              </a:rPr>
              <a:t>Leading Organization</a:t>
            </a:r>
            <a:endParaRPr lang="en-US" sz="1000" dirty="0">
              <a:solidFill>
                <a:schemeClr val="bg1"/>
              </a:solidFill>
              <a:latin typeface="Century Gothic" panose="020B0502020202020204" pitchFamily="34" charset="0"/>
            </a:endParaRPr>
          </a:p>
        </p:txBody>
      </p:sp>
      <p:pic>
        <p:nvPicPr>
          <p:cNvPr id="19" name="Content Placeholder 4"/>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7985760" y="2011680"/>
            <a:ext cx="1005840" cy="840061"/>
          </a:xfrm>
        </p:spPr>
      </p:pic>
      <p:cxnSp>
        <p:nvCxnSpPr>
          <p:cNvPr id="17" name="Straight Connector 16"/>
          <p:cNvCxnSpPr/>
          <p:nvPr/>
        </p:nvCxnSpPr>
        <p:spPr>
          <a:xfrm flipV="1">
            <a:off x="5562600" y="1551861"/>
            <a:ext cx="24003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001000" y="1484636"/>
            <a:ext cx="0" cy="402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50214" y="1551860"/>
            <a:ext cx="25930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p:nvPr/>
        </p:nvCxnSpPr>
        <p:spPr>
          <a:xfrm>
            <a:off x="950214" y="1551860"/>
            <a:ext cx="0" cy="335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1428749"/>
            <a:ext cx="1409700" cy="246221"/>
          </a:xfrm>
          <a:prstGeom prst="rect">
            <a:avLst/>
          </a:prstGeom>
          <a:solidFill>
            <a:schemeClr val="accent1"/>
          </a:solidFill>
        </p:spPr>
        <p:txBody>
          <a:bodyPr wrap="square" rtlCol="0">
            <a:spAutoFit/>
          </a:bodyPr>
          <a:lstStyle/>
          <a:p>
            <a:pPr algn="ctr"/>
            <a:r>
              <a:rPr lang="en-US" sz="1000" dirty="0" smtClean="0">
                <a:solidFill>
                  <a:schemeClr val="bg1"/>
                </a:solidFill>
                <a:latin typeface="Century Gothic" panose="020B0502020202020204" pitchFamily="34" charset="0"/>
              </a:rPr>
              <a:t>Backbone Support</a:t>
            </a:r>
            <a:endParaRPr lang="en-US" sz="1000" dirty="0">
              <a:solidFill>
                <a:schemeClr val="bg1"/>
              </a:solidFill>
              <a:latin typeface="Century Gothic" panose="020B0502020202020204" pitchFamily="34" charset="0"/>
            </a:endParaRPr>
          </a:p>
        </p:txBody>
      </p:sp>
      <p:sp>
        <p:nvSpPr>
          <p:cNvPr id="25" name="TextBox 24"/>
          <p:cNvSpPr txBox="1"/>
          <p:nvPr/>
        </p:nvSpPr>
        <p:spPr>
          <a:xfrm>
            <a:off x="7353300" y="1428750"/>
            <a:ext cx="1409700" cy="246221"/>
          </a:xfrm>
          <a:prstGeom prst="rect">
            <a:avLst/>
          </a:prstGeom>
          <a:solidFill>
            <a:schemeClr val="accent1"/>
          </a:solidFill>
        </p:spPr>
        <p:txBody>
          <a:bodyPr wrap="square" rtlCol="0">
            <a:spAutoFit/>
          </a:bodyPr>
          <a:lstStyle/>
          <a:p>
            <a:pPr algn="ctr"/>
            <a:r>
              <a:rPr lang="en-US" sz="1000" dirty="0" smtClean="0">
                <a:solidFill>
                  <a:schemeClr val="bg1"/>
                </a:solidFill>
                <a:latin typeface="Century Gothic" panose="020B0502020202020204" pitchFamily="34" charset="0"/>
              </a:rPr>
              <a:t>Backbone Support</a:t>
            </a:r>
            <a:endParaRPr lang="en-US" sz="1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72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2400300"/>
            <a:ext cx="9144000" cy="10858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dirty="0">
                <a:solidFill>
                  <a:schemeClr val="tx1"/>
                </a:solidFill>
                <a:latin typeface="Century Gothic" panose="020B0502020202020204" pitchFamily="34" charset="0"/>
              </a:rPr>
              <a:t>Washoe County Community Health Improvement </a:t>
            </a:r>
            <a:r>
              <a:rPr lang="en-US" sz="3200" dirty="0" smtClean="0">
                <a:solidFill>
                  <a:schemeClr val="tx1"/>
                </a:solidFill>
                <a:latin typeface="Century Gothic" panose="020B0502020202020204" pitchFamily="34" charset="0"/>
              </a:rPr>
              <a:t>Plan</a:t>
            </a:r>
            <a:endParaRPr lang="en-US" sz="3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9622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521970"/>
            <a:ext cx="7132320" cy="621030"/>
          </a:xfrm>
        </p:spPr>
        <p:txBody>
          <a:bodyPr>
            <a:noAutofit/>
          </a:bodyPr>
          <a:lstStyle/>
          <a:p>
            <a:pPr algn="ctr"/>
            <a:r>
              <a:rPr lang="en-US" sz="2800" dirty="0">
                <a:solidFill>
                  <a:schemeClr val="tx2">
                    <a:lumMod val="50000"/>
                  </a:schemeClr>
                </a:solidFill>
                <a:latin typeface="Century Gothic" panose="020B0502020202020204" pitchFamily="34" charset="0"/>
              </a:rPr>
              <a:t>Washoe County Community Health Improvement Plan Overview</a:t>
            </a:r>
          </a:p>
        </p:txBody>
      </p:sp>
      <p:sp>
        <p:nvSpPr>
          <p:cNvPr id="3" name="Content Placeholder 2"/>
          <p:cNvSpPr>
            <a:spLocks noGrp="1"/>
          </p:cNvSpPr>
          <p:nvPr>
            <p:ph idx="1"/>
          </p:nvPr>
        </p:nvSpPr>
        <p:spPr>
          <a:xfrm>
            <a:off x="1005840" y="1655064"/>
            <a:ext cx="7132320" cy="3031236"/>
          </a:xfrm>
        </p:spPr>
        <p:txBody>
          <a:bodyPr>
            <a:normAutofit fontScale="85000" lnSpcReduction="20000"/>
          </a:bodyPr>
          <a:lstStyle/>
          <a:p>
            <a:pPr marL="428625" indent="-428625">
              <a:spcAft>
                <a:spcPts val="900"/>
              </a:spcAft>
              <a:buClr>
                <a:schemeClr val="tx2">
                  <a:lumMod val="50000"/>
                </a:schemeClr>
              </a:buClr>
            </a:pPr>
            <a:r>
              <a:rPr lang="en-US" sz="2700" dirty="0">
                <a:solidFill>
                  <a:schemeClr val="tx2">
                    <a:lumMod val="50000"/>
                  </a:schemeClr>
                </a:solidFill>
              </a:rPr>
              <a:t>Framework and plan of action </a:t>
            </a:r>
          </a:p>
          <a:p>
            <a:pPr marL="428625" indent="-428625">
              <a:spcAft>
                <a:spcPts val="900"/>
              </a:spcAft>
              <a:buClr>
                <a:schemeClr val="tx2">
                  <a:lumMod val="50000"/>
                </a:schemeClr>
              </a:buClr>
            </a:pPr>
            <a:r>
              <a:rPr lang="en-US" sz="2700" dirty="0">
                <a:solidFill>
                  <a:schemeClr val="tx2">
                    <a:lumMod val="50000"/>
                  </a:schemeClr>
                </a:solidFill>
              </a:rPr>
              <a:t>Community Health Needs Assessment Data</a:t>
            </a:r>
          </a:p>
          <a:p>
            <a:pPr marL="428625" indent="-428625">
              <a:spcAft>
                <a:spcPts val="900"/>
              </a:spcAft>
              <a:buClr>
                <a:schemeClr val="tx2">
                  <a:lumMod val="50000"/>
                </a:schemeClr>
              </a:buClr>
            </a:pPr>
            <a:r>
              <a:rPr lang="en-US" sz="2700" dirty="0">
                <a:solidFill>
                  <a:schemeClr val="tx2">
                    <a:lumMod val="50000"/>
                  </a:schemeClr>
                </a:solidFill>
              </a:rPr>
              <a:t>99 community member interviews, 34 partner surveys, 20 key informant interviews, and 9 community workgroups</a:t>
            </a:r>
          </a:p>
          <a:p>
            <a:pPr marL="428625" indent="-428625">
              <a:spcAft>
                <a:spcPts val="900"/>
              </a:spcAft>
              <a:buClr>
                <a:schemeClr val="tx2">
                  <a:lumMod val="50000"/>
                </a:schemeClr>
              </a:buClr>
            </a:pPr>
            <a:r>
              <a:rPr lang="en-US" sz="2700" dirty="0">
                <a:solidFill>
                  <a:schemeClr val="tx2">
                    <a:lumMod val="50000"/>
                  </a:schemeClr>
                </a:solidFill>
              </a:rPr>
              <a:t>Backbone support to community working groups</a:t>
            </a:r>
          </a:p>
          <a:p>
            <a:pPr marL="428625" indent="-428625">
              <a:spcAft>
                <a:spcPts val="900"/>
              </a:spcAft>
              <a:buClr>
                <a:schemeClr val="tx2">
                  <a:lumMod val="50000"/>
                </a:schemeClr>
              </a:buClr>
            </a:pPr>
            <a:r>
              <a:rPr lang="en-US" sz="2700" b="1" dirty="0">
                <a:solidFill>
                  <a:schemeClr val="tx2">
                    <a:lumMod val="50000"/>
                  </a:schemeClr>
                </a:solidFill>
              </a:rPr>
              <a:t>4 priorities, 9 goals, 55 strategies, 66 objectives</a:t>
            </a:r>
            <a:endParaRPr lang="en-US" sz="2700" dirty="0">
              <a:solidFill>
                <a:schemeClr val="tx2">
                  <a:lumMod val="50000"/>
                </a:schemeClr>
              </a:solidFill>
            </a:endParaRPr>
          </a:p>
        </p:txBody>
      </p:sp>
      <p:cxnSp>
        <p:nvCxnSpPr>
          <p:cNvPr id="4" name="Straight Connector 3"/>
          <p:cNvCxnSpPr/>
          <p:nvPr/>
        </p:nvCxnSpPr>
        <p:spPr>
          <a:xfrm>
            <a:off x="1451610" y="1276350"/>
            <a:ext cx="6240780" cy="0"/>
          </a:xfrm>
          <a:prstGeom prst="line">
            <a:avLst/>
          </a:prstGeom>
          <a:ln w="254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7402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TotalTime>
  <Words>1703</Words>
  <Application>Microsoft Office PowerPoint</Application>
  <PresentationFormat>On-screen Show (16:9)</PresentationFormat>
  <Paragraphs>310</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Gotham Book</vt:lpstr>
      <vt:lpstr>Times New Roman</vt:lpstr>
      <vt:lpstr>Office Theme</vt:lpstr>
      <vt:lpstr>PowerPoint Presentation</vt:lpstr>
      <vt:lpstr>Outcomes</vt:lpstr>
      <vt:lpstr>PowerPoint Presentation</vt:lpstr>
      <vt:lpstr>PowerPoint Presentation</vt:lpstr>
      <vt:lpstr>The Promise of Working Together On  Complex Issues</vt:lpstr>
      <vt:lpstr>Principles for Collective Impact</vt:lpstr>
      <vt:lpstr>Healthy Neighborhoods Approach</vt:lpstr>
      <vt:lpstr>PowerPoint Presentation</vt:lpstr>
      <vt:lpstr>Washoe County Community Health Improvement Plan Overview</vt:lpstr>
      <vt:lpstr>PowerPoint Presentation</vt:lpstr>
      <vt:lpstr>PowerPoint Presentation</vt:lpstr>
      <vt:lpstr>PowerPoint Presentation</vt:lpstr>
      <vt:lpstr>PowerPoint Presentation</vt:lpstr>
      <vt:lpstr>PowerPoint Presentation</vt:lpstr>
      <vt:lpstr>Arnold Foundation Planning Grant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Ask as a Community</vt:lpstr>
      <vt:lpstr>PowerPoint Presentation</vt:lpstr>
    </vt:vector>
  </TitlesOfParts>
  <Company>Washoe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Flores</dc:creator>
  <cp:lastModifiedBy>Laura Urban</cp:lastModifiedBy>
  <cp:revision>117</cp:revision>
  <dcterms:created xsi:type="dcterms:W3CDTF">2016-10-24T20:17:13Z</dcterms:created>
  <dcterms:modified xsi:type="dcterms:W3CDTF">2017-05-04T22:27:35Z</dcterms:modified>
</cp:coreProperties>
</file>