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0" r:id="rId2"/>
    <p:sldId id="259" r:id="rId3"/>
    <p:sldId id="261" r:id="rId4"/>
    <p:sldId id="269" r:id="rId5"/>
    <p:sldId id="264" r:id="rId6"/>
    <p:sldId id="266" r:id="rId7"/>
    <p:sldId id="265" r:id="rId8"/>
    <p:sldId id="267" r:id="rId9"/>
    <p:sldId id="268" r:id="rId10"/>
    <p:sldId id="270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8CDEF-7012-459C-91C0-47D2B588A62D}" type="datetimeFigureOut">
              <a:rPr lang="en-US" smtClean="0"/>
              <a:t>4/15/2015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2D388-969B-4961-8483-A3573A8C9D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218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2D388-969B-4961-8483-A3573A8C9DD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578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089B00D-D246-42BB-B9BF-4640F23DEC5C}" type="datetimeFigureOut">
              <a:rPr lang="en-US" smtClean="0"/>
              <a:t>4/15/2015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45A383-D4D2-4316-BCB3-2666D72744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9B00D-D246-42BB-B9BF-4640F23DEC5C}" type="datetimeFigureOut">
              <a:rPr lang="en-US" smtClean="0"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45A383-D4D2-4316-BCB3-2666D72744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9B00D-D246-42BB-B9BF-4640F23DEC5C}" type="datetimeFigureOut">
              <a:rPr lang="en-US" smtClean="0"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45A383-D4D2-4316-BCB3-2666D72744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9B00D-D246-42BB-B9BF-4640F23DEC5C}" type="datetimeFigureOut">
              <a:rPr lang="en-US" smtClean="0"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45A383-D4D2-4316-BCB3-2666D72744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9B00D-D246-42BB-B9BF-4640F23DEC5C}" type="datetimeFigureOut">
              <a:rPr lang="en-US" smtClean="0"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45A383-D4D2-4316-BCB3-2666D72744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9B00D-D246-42BB-B9BF-4640F23DEC5C}" type="datetimeFigureOut">
              <a:rPr lang="en-US" smtClean="0"/>
              <a:t>4/15/2015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45A383-D4D2-4316-BCB3-2666D72744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9B00D-D246-42BB-B9BF-4640F23DEC5C}" type="datetimeFigureOut">
              <a:rPr lang="en-US" smtClean="0"/>
              <a:t>4/15/2015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45A383-D4D2-4316-BCB3-2666D727449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9B00D-D246-42BB-B9BF-4640F23DEC5C}" type="datetimeFigureOut">
              <a:rPr lang="en-US" smtClean="0"/>
              <a:t>4/15/2015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45A383-D4D2-4316-BCB3-2666D72744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9B00D-D246-42BB-B9BF-4640F23DEC5C}" type="datetimeFigureOut">
              <a:rPr lang="en-US" smtClean="0"/>
              <a:t>4/15/2015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45A383-D4D2-4316-BCB3-2666D72744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089B00D-D246-42BB-B9BF-4640F23DEC5C}" type="datetimeFigureOut">
              <a:rPr lang="en-US" smtClean="0"/>
              <a:t>4/15/2015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45A383-D4D2-4316-BCB3-2666D727449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089B00D-D246-42BB-B9BF-4640F23DEC5C}" type="datetimeFigureOut">
              <a:rPr lang="en-US" smtClean="0"/>
              <a:t>4/15/2015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45A383-D4D2-4316-BCB3-2666D72744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089B00D-D246-42BB-B9BF-4640F23DEC5C}" type="datetimeFigureOut">
              <a:rPr lang="en-US" smtClean="0"/>
              <a:t>4/15/2015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445A383-D4D2-4316-BCB3-2666D727449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kvogel@agri.nv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marL="109728" indent="0" algn="ctr">
              <a:buNone/>
            </a:pPr>
            <a:endParaRPr lang="en-US" dirty="0" smtClean="0"/>
          </a:p>
          <a:p>
            <a:pPr marL="109728" indent="0" algn="ctr">
              <a:buNone/>
            </a:pPr>
            <a:endParaRPr lang="en-US" dirty="0"/>
          </a:p>
          <a:p>
            <a:pPr marL="109728" indent="0" algn="ctr">
              <a:buNone/>
            </a:pPr>
            <a:endParaRPr lang="en-US" dirty="0" smtClean="0"/>
          </a:p>
          <a:p>
            <a:pPr marL="109728" indent="0" algn="ctr">
              <a:buNone/>
            </a:pPr>
            <a:endParaRPr lang="en-US" dirty="0"/>
          </a:p>
          <a:p>
            <a:pPr marL="109728" indent="0" algn="ctr">
              <a:buNone/>
            </a:pPr>
            <a:endParaRPr lang="en-US" dirty="0" smtClean="0"/>
          </a:p>
          <a:p>
            <a:pPr marL="109728" indent="0" algn="ctr">
              <a:buNone/>
            </a:pPr>
            <a:r>
              <a:rPr lang="en-US" sz="3600" b="1" dirty="0" smtClean="0"/>
              <a:t>SUMMER FOOD SERVICE PROGRAM</a:t>
            </a:r>
          </a:p>
          <a:p>
            <a:pPr marL="109728" indent="0" algn="ctr">
              <a:buNone/>
            </a:pPr>
            <a:endParaRPr lang="en-US" b="1" dirty="0" smtClean="0"/>
          </a:p>
          <a:p>
            <a:pPr marL="109728" indent="0" algn="ctr">
              <a:buNone/>
            </a:pPr>
            <a:endParaRPr lang="en-US" dirty="0" smtClean="0"/>
          </a:p>
          <a:p>
            <a:pPr marL="109728" indent="0" algn="ctr">
              <a:buNone/>
            </a:pPr>
            <a:r>
              <a:rPr lang="en-US" dirty="0" smtClean="0"/>
              <a:t>Governor’s Council on Food Security</a:t>
            </a:r>
          </a:p>
          <a:p>
            <a:pPr marL="109728" indent="0" algn="ctr">
              <a:buNone/>
            </a:pPr>
            <a:r>
              <a:rPr lang="en-US" smtClean="0"/>
              <a:t>April 28, </a:t>
            </a:r>
            <a:r>
              <a:rPr lang="en-US" dirty="0" smtClean="0"/>
              <a:t>2015</a:t>
            </a:r>
            <a:endParaRPr lang="en-US" dirty="0"/>
          </a:p>
        </p:txBody>
      </p:sp>
      <p:pic>
        <p:nvPicPr>
          <p:cNvPr id="5" name="Picture 2" descr="C:\Users\kvogel.STATE\Desktop\NDA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"/>
            <a:ext cx="19050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53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49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/>
              <a:t>USDA Undersecretary Kevin Concannon attend SFSP kick-off event in Las Vegas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USDA </a:t>
            </a:r>
            <a:r>
              <a:rPr lang="en-US" dirty="0"/>
              <a:t>provided contact information for possible partners:  </a:t>
            </a:r>
            <a:r>
              <a:rPr lang="en-US" dirty="0" smtClean="0"/>
              <a:t>HUD; Farm Service Agency; Let’s Move Cities, Towns and Counties and more</a:t>
            </a:r>
          </a:p>
          <a:p>
            <a:endParaRPr lang="en-US" dirty="0"/>
          </a:p>
          <a:p>
            <a:r>
              <a:rPr lang="en-US" dirty="0" smtClean="0"/>
              <a:t>USDA WRO communications office provide assistance with press releases.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59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6175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77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2015 SFSP Partner Group – met in January</a:t>
            </a:r>
          </a:p>
          <a:p>
            <a:r>
              <a:rPr lang="en-US" dirty="0" smtClean="0"/>
              <a:t>Nevada State Summer Meals Plan has been revised and updated with new goals</a:t>
            </a:r>
          </a:p>
          <a:p>
            <a:r>
              <a:rPr lang="en-US" dirty="0" smtClean="0"/>
              <a:t>Continue to receive assistance from USDA to increase participation</a:t>
            </a:r>
          </a:p>
          <a:p>
            <a:r>
              <a:rPr lang="en-US" dirty="0" smtClean="0"/>
              <a:t>Reaching out to school districts, tribes, and faith based organizations</a:t>
            </a:r>
          </a:p>
          <a:p>
            <a:r>
              <a:rPr lang="en-US" dirty="0" smtClean="0"/>
              <a:t>Working with established sponsors to increase participation by adding more meal sites and expanding outreach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/>
              </a:rPr>
              <a:t>WHERE DO WE GO FROM HERE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3356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can never do too much.  As long as there are hungry children, there will be a need for the Summer Food Service Program.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USDA national participation goal for 2015:</a:t>
            </a:r>
          </a:p>
          <a:p>
            <a:pPr marL="109728" indent="0" algn="ctr">
              <a:buNone/>
            </a:pPr>
            <a:r>
              <a:rPr lang="en-US" dirty="0"/>
              <a:t> </a:t>
            </a:r>
            <a:r>
              <a:rPr lang="en-US" dirty="0" smtClean="0"/>
              <a:t> 200 Million meals (7.5% increase)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 algn="ctr">
              <a:buNone/>
            </a:pPr>
            <a:r>
              <a:rPr lang="en-US" b="1" dirty="0" smtClean="0"/>
              <a:t>NEVADA  2015 PARTICIPATION GOAL:  56,OOO</a:t>
            </a:r>
            <a:endParaRPr lang="en-US" b="1" dirty="0"/>
          </a:p>
          <a:p>
            <a:pPr marL="109728" indent="0">
              <a:buNone/>
            </a:pPr>
            <a:r>
              <a:rPr lang="en-US" dirty="0" smtClean="0"/>
              <a:t>    (10% INCREASE)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    </a:t>
            </a:r>
          </a:p>
          <a:p>
            <a:pPr marL="109728" indent="0" algn="ctr">
              <a:buNone/>
            </a:pPr>
            <a:endParaRPr lang="en-US" dirty="0"/>
          </a:p>
          <a:p>
            <a:pPr marL="109728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19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more information, contact:</a:t>
            </a:r>
          </a:p>
          <a:p>
            <a:endParaRPr lang="en-US" dirty="0"/>
          </a:p>
          <a:p>
            <a:r>
              <a:rPr lang="en-US" dirty="0" smtClean="0"/>
              <a:t>Karen Vogel, RD, SNS</a:t>
            </a:r>
          </a:p>
          <a:p>
            <a:pPr marL="109728" indent="0">
              <a:buNone/>
            </a:pPr>
            <a:r>
              <a:rPr lang="en-US" dirty="0" smtClean="0"/>
              <a:t>  Nutrition Programs Professional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Nevada Department of Agriculture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Ph</a:t>
            </a:r>
            <a:r>
              <a:rPr lang="en-US" dirty="0" smtClean="0"/>
              <a:t>:  702-668-4581</a:t>
            </a:r>
          </a:p>
          <a:p>
            <a:pPr marL="109728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kvogel@agri.nv.gov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455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"/>
            <a:ext cx="8229600" cy="6477000"/>
          </a:xfrm>
        </p:spPr>
        <p:txBody>
          <a:bodyPr/>
          <a:lstStyle/>
          <a:p>
            <a:pPr marL="109728" indent="0" algn="ctr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66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76672"/>
          </a:xfrm>
        </p:spPr>
        <p:txBody>
          <a:bodyPr/>
          <a:lstStyle/>
          <a:p>
            <a:r>
              <a:rPr lang="en-US" dirty="0" smtClean="0"/>
              <a:t>2015 marks the 40</a:t>
            </a:r>
            <a:r>
              <a:rPr lang="en-US" baseline="30000" dirty="0" smtClean="0"/>
              <a:t>th</a:t>
            </a:r>
            <a:r>
              <a:rPr lang="en-US" dirty="0" smtClean="0"/>
              <a:t> anniversary of the federally funded Summer Food Service Program.</a:t>
            </a:r>
          </a:p>
          <a:p>
            <a:endParaRPr lang="en-US" dirty="0" smtClean="0"/>
          </a:p>
          <a:p>
            <a:r>
              <a:rPr lang="en-US" dirty="0" smtClean="0"/>
              <a:t>The SFSP was created to “fill the gap” by providing meals to needy children during summer vacation. </a:t>
            </a:r>
          </a:p>
          <a:p>
            <a:endParaRPr lang="en-US" dirty="0" smtClean="0"/>
          </a:p>
          <a:p>
            <a:r>
              <a:rPr lang="en-US" dirty="0" smtClean="0"/>
              <a:t>For many children school breakfast and school lunch are the only meals that they eat during the day.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/>
              </a:rPr>
              <a:t>HISTORY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1845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2000" dirty="0" smtClean="0"/>
              <a:t>Open Park Site</a:t>
            </a:r>
          </a:p>
          <a:p>
            <a:pPr algn="ctr"/>
            <a:r>
              <a:rPr lang="en-US" sz="2000" dirty="0" smtClean="0"/>
              <a:t>Food Bank of Northern Nevada</a:t>
            </a:r>
            <a:endParaRPr lang="en-US" sz="2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6" b="16326"/>
          <a:stretch>
            <a:fillRect/>
          </a:stretch>
        </p:blipFill>
        <p:spPr>
          <a:xfrm>
            <a:off x="228600" y="189968"/>
            <a:ext cx="8686800" cy="5220232"/>
          </a:xfrm>
        </p:spPr>
      </p:pic>
    </p:spTree>
    <p:extLst>
      <p:ext uri="{BB962C8B-B14F-4D97-AF65-F5344CB8AC3E}">
        <p14:creationId xmlns:p14="http://schemas.microsoft.com/office/powerpoint/2010/main" val="206924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19472"/>
          </a:xfrm>
        </p:spPr>
        <p:txBody>
          <a:bodyPr/>
          <a:lstStyle/>
          <a:p>
            <a:r>
              <a:rPr lang="en-US" dirty="0" smtClean="0"/>
              <a:t>SFSP in Nevada has not kept up with the huge increase in population. </a:t>
            </a:r>
            <a:endParaRPr lang="en-US" dirty="0"/>
          </a:p>
          <a:p>
            <a:r>
              <a:rPr lang="en-US" dirty="0" smtClean="0"/>
              <a:t>The biggest gap is in Clark County where the number of children qualifying for free and reduced price meals continues to grow with over 58% (186,717) of the Clark County School District enrollment eligible for free and reduced price meals in 2014-15.  </a:t>
            </a:r>
          </a:p>
          <a:p>
            <a:r>
              <a:rPr lang="en-US" dirty="0" smtClean="0"/>
              <a:t>Northern Nevada still has room to increase meal sites and participation but the gap is not as wide.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/>
              </a:rPr>
              <a:t>NEVADA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0635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08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7849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order to increase participation, the following are needed:</a:t>
            </a:r>
          </a:p>
          <a:p>
            <a:pPr marL="109728" indent="0">
              <a:buNone/>
            </a:pPr>
            <a:r>
              <a:rPr lang="en-US" dirty="0" smtClean="0"/>
              <a:t> 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more sponsors</a:t>
            </a:r>
          </a:p>
          <a:p>
            <a:pPr marL="109728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 more sites</a:t>
            </a:r>
          </a:p>
          <a:p>
            <a:pPr marL="109728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 more extensive outreach (media and school</a:t>
            </a:r>
          </a:p>
          <a:p>
            <a:pPr marL="109728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     districts)</a:t>
            </a:r>
          </a:p>
          <a:p>
            <a:pPr marL="109728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 support/endorsement from elected officials</a:t>
            </a:r>
          </a:p>
          <a:p>
            <a:pPr marL="109728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 collaboration with community partners </a:t>
            </a:r>
          </a:p>
          <a:p>
            <a:pPr marL="109728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</a:p>
          <a:p>
            <a:pPr marL="109728" indent="0">
              <a:buNone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/>
              </a:rPr>
              <a:t>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6868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sz="4000" b="1" dirty="0" smtClean="0"/>
              <a:t>USDA State Targeted Assistance Project</a:t>
            </a:r>
          </a:p>
          <a:p>
            <a:endParaRPr lang="en-US" sz="4000" b="1" dirty="0" smtClean="0"/>
          </a:p>
          <a:p>
            <a:r>
              <a:rPr lang="en-US" sz="4000" dirty="0"/>
              <a:t>Started in FY13 to assist states in expanding</a:t>
            </a:r>
          </a:p>
          <a:p>
            <a:pPr marL="109728" indent="0">
              <a:buNone/>
            </a:pPr>
            <a:r>
              <a:rPr lang="en-US" sz="4000" dirty="0"/>
              <a:t>  </a:t>
            </a:r>
            <a:r>
              <a:rPr lang="en-US" sz="4000" dirty="0" smtClean="0"/>
              <a:t> their SFSP</a:t>
            </a:r>
          </a:p>
          <a:p>
            <a:pPr marL="109728" indent="0">
              <a:buNone/>
            </a:pPr>
            <a:endParaRPr lang="en-US" sz="4000" b="1" dirty="0" smtClean="0"/>
          </a:p>
          <a:p>
            <a:r>
              <a:rPr lang="en-US" sz="4000" dirty="0" smtClean="0"/>
              <a:t>Nevada joined the project in FY14</a:t>
            </a:r>
          </a:p>
          <a:p>
            <a:endParaRPr lang="en-US" sz="4000" dirty="0" smtClean="0"/>
          </a:p>
          <a:p>
            <a:r>
              <a:rPr lang="en-US" sz="4000" dirty="0" smtClean="0"/>
              <a:t>USDA provided a technical assistance team to assist states in increasing participation by increasing the number of sponsors and meal sites </a:t>
            </a:r>
          </a:p>
          <a:p>
            <a:endParaRPr lang="en-US" dirty="0" smtClean="0"/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</a:p>
          <a:p>
            <a:pPr marL="109728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/>
              </a:rPr>
              <a:t>ADDRESSING THE CHALLENGES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0919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324600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endParaRPr lang="en-US" b="1" dirty="0" smtClean="0"/>
          </a:p>
          <a:p>
            <a:r>
              <a:rPr lang="en-US" b="1" dirty="0" smtClean="0"/>
              <a:t>2014 Technical Assistance  </a:t>
            </a:r>
          </a:p>
          <a:p>
            <a:pPr marL="109728" indent="0">
              <a:buNone/>
            </a:pPr>
            <a:endParaRPr lang="en-US" b="1" dirty="0" smtClean="0"/>
          </a:p>
          <a:p>
            <a:r>
              <a:rPr lang="en-US" dirty="0" smtClean="0"/>
              <a:t>Formed statewide SFSP partner group – invited local governments, SFSP sponsors, USDA Rural development, state and local elected officials, school district representatives, advocacy groups </a:t>
            </a:r>
          </a:p>
          <a:p>
            <a:endParaRPr lang="en-US" dirty="0"/>
          </a:p>
          <a:p>
            <a:r>
              <a:rPr lang="en-US" dirty="0" smtClean="0"/>
              <a:t>Wrote and implemented a Nevada State Summer Meal Plan</a:t>
            </a:r>
          </a:p>
          <a:p>
            <a:endParaRPr lang="en-US" dirty="0" smtClean="0"/>
          </a:p>
          <a:p>
            <a:r>
              <a:rPr lang="en-US" dirty="0" smtClean="0"/>
              <a:t>USDA representatives contacted state and local elected officials to encourage support of SFSP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71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196</TotalTime>
  <Words>490</Words>
  <Application>Microsoft Office PowerPoint</Application>
  <PresentationFormat>On-screen Show (4:3)</PresentationFormat>
  <Paragraphs>85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Lucida Sans Unicode</vt:lpstr>
      <vt:lpstr>Verdana</vt:lpstr>
      <vt:lpstr>Wingdings 2</vt:lpstr>
      <vt:lpstr>Wingdings 3</vt:lpstr>
      <vt:lpstr>Concourse</vt:lpstr>
      <vt:lpstr>PowerPoint Presentation</vt:lpstr>
      <vt:lpstr>PowerPoint Presentation</vt:lpstr>
      <vt:lpstr>HISTORY</vt:lpstr>
      <vt:lpstr>PowerPoint Presentation</vt:lpstr>
      <vt:lpstr>NEVADA</vt:lpstr>
      <vt:lpstr>PowerPoint Presentation</vt:lpstr>
      <vt:lpstr>CHALLENGES</vt:lpstr>
      <vt:lpstr>ADDRESSING THE CHALLENGES</vt:lpstr>
      <vt:lpstr>PowerPoint Presentation</vt:lpstr>
      <vt:lpstr>PowerPoint Presentation</vt:lpstr>
      <vt:lpstr>PowerPoint Presentation</vt:lpstr>
      <vt:lpstr>WHERE DO WE GO FROM HERE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Vogel</dc:creator>
  <cp:lastModifiedBy>Ericka Sorensen</cp:lastModifiedBy>
  <cp:revision>22</cp:revision>
  <dcterms:created xsi:type="dcterms:W3CDTF">2015-03-17T23:46:13Z</dcterms:created>
  <dcterms:modified xsi:type="dcterms:W3CDTF">2015-04-15T17:50:51Z</dcterms:modified>
</cp:coreProperties>
</file>